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6858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E29"/>
    <a:srgbClr val="EA212D"/>
    <a:srgbClr val="E7E7E7"/>
    <a:srgbClr val="353535"/>
    <a:srgbClr val="FFFFFF"/>
    <a:srgbClr val="F1D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0" autoAdjust="0"/>
    <p:restoredTop sz="94660"/>
  </p:normalViewPr>
  <p:slideViewPr>
    <p:cSldViewPr snapToGrid="0">
      <p:cViewPr>
        <p:scale>
          <a:sx n="100" d="100"/>
          <a:sy n="100" d="100"/>
        </p:scale>
        <p:origin x="10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741210"/>
            <a:ext cx="5829300" cy="795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2006793"/>
            <a:ext cx="5143500" cy="551920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217084"/>
            <a:ext cx="1478756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1217084"/>
            <a:ext cx="4350544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699132"/>
            <a:ext cx="5915025" cy="950912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5298215"/>
            <a:ext cx="5915025" cy="50006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17089"/>
            <a:ext cx="5915025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5603877"/>
            <a:ext cx="2901255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8350250"/>
            <a:ext cx="2901255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5603877"/>
            <a:ext cx="2915543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8350250"/>
            <a:ext cx="2915543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1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3291422"/>
            <a:ext cx="3471863" cy="162454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3291422"/>
            <a:ext cx="3471863" cy="1624541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17089"/>
            <a:ext cx="5915025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6085417"/>
            <a:ext cx="5915025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512AB-160E-40B1-B041-D5D5E7FFE42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1187839"/>
            <a:ext cx="2314575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76E835-57FE-4D8F-97D1-8FE1726D1E12}"/>
              </a:ext>
            </a:extLst>
          </p:cNvPr>
          <p:cNvSpPr/>
          <p:nvPr/>
        </p:nvSpPr>
        <p:spPr>
          <a:xfrm>
            <a:off x="788020" y="5593080"/>
            <a:ext cx="2640980" cy="1493520"/>
          </a:xfrm>
          <a:prstGeom prst="rect">
            <a:avLst/>
          </a:prstGeom>
          <a:solidFill>
            <a:srgbClr val="E7E7E7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4F409-394D-4D74-BDDA-0881F8E0E43C}"/>
              </a:ext>
            </a:extLst>
          </p:cNvPr>
          <p:cNvSpPr/>
          <p:nvPr/>
        </p:nvSpPr>
        <p:spPr>
          <a:xfrm>
            <a:off x="4719320" y="5578586"/>
            <a:ext cx="685800" cy="796817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F7519F-28DE-4866-8CF6-71080D3094F3}"/>
              </a:ext>
            </a:extLst>
          </p:cNvPr>
          <p:cNvSpPr/>
          <p:nvPr/>
        </p:nvSpPr>
        <p:spPr>
          <a:xfrm>
            <a:off x="5405120" y="5608320"/>
            <a:ext cx="716756" cy="1000760"/>
          </a:xfrm>
          <a:custGeom>
            <a:avLst/>
            <a:gdLst>
              <a:gd name="connsiteX0" fmla="*/ 0 w 716756"/>
              <a:gd name="connsiteY0" fmla="*/ 1000760 h 1000760"/>
              <a:gd name="connsiteX1" fmla="*/ 508000 w 716756"/>
              <a:gd name="connsiteY1" fmla="*/ 873760 h 1000760"/>
              <a:gd name="connsiteX2" fmla="*/ 716280 w 716756"/>
              <a:gd name="connsiteY2" fmla="*/ 487680 h 1000760"/>
              <a:gd name="connsiteX3" fmla="*/ 553720 w 716756"/>
              <a:gd name="connsiteY3" fmla="*/ 0 h 10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56" h="1000760">
                <a:moveTo>
                  <a:pt x="0" y="1000760"/>
                </a:moveTo>
                <a:cubicBezTo>
                  <a:pt x="194310" y="980016"/>
                  <a:pt x="388620" y="959273"/>
                  <a:pt x="508000" y="873760"/>
                </a:cubicBezTo>
                <a:cubicBezTo>
                  <a:pt x="627380" y="788247"/>
                  <a:pt x="708660" y="633307"/>
                  <a:pt x="716280" y="487680"/>
                </a:cubicBezTo>
                <a:cubicBezTo>
                  <a:pt x="723900" y="342053"/>
                  <a:pt x="638810" y="171026"/>
                  <a:pt x="553720" y="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70CCC7-21BB-4094-833E-B13B3AE1627B}"/>
              </a:ext>
            </a:extLst>
          </p:cNvPr>
          <p:cNvSpPr/>
          <p:nvPr/>
        </p:nvSpPr>
        <p:spPr>
          <a:xfrm>
            <a:off x="5816600" y="5470792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3815FF-38A2-4AEE-91BA-45AFE15AF7DC}"/>
              </a:ext>
            </a:extLst>
          </p:cNvPr>
          <p:cNvSpPr/>
          <p:nvPr/>
        </p:nvSpPr>
        <p:spPr>
          <a:xfrm rot="20826668">
            <a:off x="5381591" y="6457437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56F6C-CBDA-4BA3-97D6-53FBDF5E1DE3}"/>
              </a:ext>
            </a:extLst>
          </p:cNvPr>
          <p:cNvSpPr/>
          <p:nvPr/>
        </p:nvSpPr>
        <p:spPr>
          <a:xfrm>
            <a:off x="4526280" y="6487160"/>
            <a:ext cx="1071880" cy="1493520"/>
          </a:xfrm>
          <a:prstGeom prst="roundRect">
            <a:avLst>
              <a:gd name="adj" fmla="val 270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9FCF9D-9E9B-4D76-A587-025691651013}"/>
              </a:ext>
            </a:extLst>
          </p:cNvPr>
          <p:cNvSpPr/>
          <p:nvPr/>
        </p:nvSpPr>
        <p:spPr>
          <a:xfrm>
            <a:off x="788023" y="7478754"/>
            <a:ext cx="1734943" cy="929269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C17E8F-63D6-4037-9ACF-2F1CC106B5BA}"/>
              </a:ext>
            </a:extLst>
          </p:cNvPr>
          <p:cNvSpPr/>
          <p:nvPr/>
        </p:nvSpPr>
        <p:spPr>
          <a:xfrm>
            <a:off x="4335042" y="7478754"/>
            <a:ext cx="1734943" cy="92926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E99783-0CF8-4A47-BE84-928024E31C06}"/>
              </a:ext>
            </a:extLst>
          </p:cNvPr>
          <p:cNvSpPr/>
          <p:nvPr/>
        </p:nvSpPr>
        <p:spPr>
          <a:xfrm>
            <a:off x="2522962" y="7478750"/>
            <a:ext cx="1812076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5D2111-AFB9-4E78-8021-555E0023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0388" y="7618255"/>
            <a:ext cx="304242" cy="3042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A6F5C0F-3627-445C-9C92-934DCC313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6001" y="7660887"/>
            <a:ext cx="261610" cy="26161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CD51FF2-6FD6-4F09-B504-5B23CFC60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431" y="7623808"/>
            <a:ext cx="293136" cy="2931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E49763-2F88-475C-A437-0432F469E683}"/>
              </a:ext>
            </a:extLst>
          </p:cNvPr>
          <p:cNvSpPr txBox="1"/>
          <p:nvPr/>
        </p:nvSpPr>
        <p:spPr>
          <a:xfrm>
            <a:off x="3060942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94148-5C49-44D9-885C-EA7146FFBBE3}"/>
              </a:ext>
            </a:extLst>
          </p:cNvPr>
          <p:cNvSpPr txBox="1"/>
          <p:nvPr/>
        </p:nvSpPr>
        <p:spPr>
          <a:xfrm>
            <a:off x="4869913" y="7994959"/>
            <a:ext cx="716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About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2B041B-93FF-4244-AF95-07F647C6FBC9}"/>
              </a:ext>
            </a:extLst>
          </p:cNvPr>
          <p:cNvSpPr txBox="1"/>
          <p:nvPr/>
        </p:nvSpPr>
        <p:spPr>
          <a:xfrm>
            <a:off x="1297635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8758CD-B210-43CE-9B15-CB4DC3659CD5}"/>
              </a:ext>
            </a:extLst>
          </p:cNvPr>
          <p:cNvSpPr/>
          <p:nvPr/>
        </p:nvSpPr>
        <p:spPr>
          <a:xfrm>
            <a:off x="4351465" y="6609080"/>
            <a:ext cx="409490" cy="1153160"/>
          </a:xfrm>
          <a:custGeom>
            <a:avLst/>
            <a:gdLst>
              <a:gd name="connsiteX0" fmla="*/ 409490 w 409490"/>
              <a:gd name="connsiteY0" fmla="*/ 0 h 1153160"/>
              <a:gd name="connsiteX1" fmla="*/ 114850 w 409490"/>
              <a:gd name="connsiteY1" fmla="*/ 233680 h 1153160"/>
              <a:gd name="connsiteX2" fmla="*/ 3090 w 409490"/>
              <a:gd name="connsiteY2" fmla="*/ 772160 h 1153160"/>
              <a:gd name="connsiteX3" fmla="*/ 221530 w 409490"/>
              <a:gd name="connsiteY3" fmla="*/ 1153160 h 115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90" h="1153160">
                <a:moveTo>
                  <a:pt x="409490" y="0"/>
                </a:moveTo>
                <a:cubicBezTo>
                  <a:pt x="296036" y="52493"/>
                  <a:pt x="182583" y="104987"/>
                  <a:pt x="114850" y="233680"/>
                </a:cubicBezTo>
                <a:cubicBezTo>
                  <a:pt x="47117" y="362373"/>
                  <a:pt x="-14690" y="618913"/>
                  <a:pt x="3090" y="772160"/>
                </a:cubicBezTo>
                <a:cubicBezTo>
                  <a:pt x="20870" y="925407"/>
                  <a:pt x="121200" y="1039283"/>
                  <a:pt x="221530" y="115316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16A77A-1672-4D4B-B54F-829E784B64D7}"/>
              </a:ext>
            </a:extLst>
          </p:cNvPr>
          <p:cNvSpPr/>
          <p:nvPr/>
        </p:nvSpPr>
        <p:spPr>
          <a:xfrm>
            <a:off x="4445476" y="7637934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6119F7-2CEC-423F-BB44-A095CCCB957A}"/>
              </a:ext>
            </a:extLst>
          </p:cNvPr>
          <p:cNvSpPr/>
          <p:nvPr/>
        </p:nvSpPr>
        <p:spPr>
          <a:xfrm rot="19658153">
            <a:off x="4418870" y="6590152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35460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87320" y="6295103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D752C-9F32-49DF-872D-34AA1367746D}"/>
              </a:ext>
            </a:extLst>
          </p:cNvPr>
          <p:cNvSpPr txBox="1"/>
          <p:nvPr/>
        </p:nvSpPr>
        <p:spPr>
          <a:xfrm>
            <a:off x="2143231" y="5990014"/>
            <a:ext cx="25715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Click below to add a new food item to you daily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3561A-8110-4F89-A0B1-0CAF586A9444}"/>
              </a:ext>
            </a:extLst>
          </p:cNvPr>
          <p:cNvSpPr/>
          <p:nvPr/>
        </p:nvSpPr>
        <p:spPr>
          <a:xfrm>
            <a:off x="0" y="783336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AEFDB8-F43F-48BC-BC1C-2921E2CFA175}"/>
              </a:ext>
            </a:extLst>
          </p:cNvPr>
          <p:cNvSpPr/>
          <p:nvPr/>
        </p:nvSpPr>
        <p:spPr>
          <a:xfrm>
            <a:off x="0" y="1029208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28559-2A7A-4B41-B8ED-7B4C78284347}"/>
              </a:ext>
            </a:extLst>
          </p:cNvPr>
          <p:cNvSpPr/>
          <p:nvPr/>
        </p:nvSpPr>
        <p:spPr>
          <a:xfrm>
            <a:off x="0" y="1275080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52ECC2-662E-48EF-91A2-2D58C2F7247B}"/>
              </a:ext>
            </a:extLst>
          </p:cNvPr>
          <p:cNvSpPr/>
          <p:nvPr/>
        </p:nvSpPr>
        <p:spPr>
          <a:xfrm>
            <a:off x="0" y="1520952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9A1DA-8D4A-4687-B1CA-1713CA0DBC96}"/>
              </a:ext>
            </a:extLst>
          </p:cNvPr>
          <p:cNvSpPr/>
          <p:nvPr/>
        </p:nvSpPr>
        <p:spPr>
          <a:xfrm>
            <a:off x="788022" y="843280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5AC6A4-51E7-4F21-9523-103BFD66BC1B}"/>
              </a:ext>
            </a:extLst>
          </p:cNvPr>
          <p:cNvSpPr/>
          <p:nvPr/>
        </p:nvSpPr>
        <p:spPr>
          <a:xfrm>
            <a:off x="788021" y="8760105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3374-58D3-4D69-AC18-98B3F442714A}"/>
              </a:ext>
            </a:extLst>
          </p:cNvPr>
          <p:cNvSpPr/>
          <p:nvPr/>
        </p:nvSpPr>
        <p:spPr>
          <a:xfrm>
            <a:off x="788021" y="908254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E9589-0942-4C09-B81C-4D90F342C87C}"/>
              </a:ext>
            </a:extLst>
          </p:cNvPr>
          <p:cNvSpPr/>
          <p:nvPr/>
        </p:nvSpPr>
        <p:spPr>
          <a:xfrm>
            <a:off x="788020" y="9404981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1089152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11218825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1154126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11863701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B476BB-275B-4C9F-86A7-6DE9C56FC0C5}"/>
              </a:ext>
            </a:extLst>
          </p:cNvPr>
          <p:cNvSpPr/>
          <p:nvPr/>
        </p:nvSpPr>
        <p:spPr>
          <a:xfrm>
            <a:off x="788022" y="1336845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455520-A354-433A-99F3-746E245F14C3}"/>
              </a:ext>
            </a:extLst>
          </p:cNvPr>
          <p:cNvSpPr/>
          <p:nvPr/>
        </p:nvSpPr>
        <p:spPr>
          <a:xfrm>
            <a:off x="788021" y="13695752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97F617-2040-437C-9966-0FF9F856AB5B}"/>
              </a:ext>
            </a:extLst>
          </p:cNvPr>
          <p:cNvSpPr/>
          <p:nvPr/>
        </p:nvSpPr>
        <p:spPr>
          <a:xfrm>
            <a:off x="788021" y="1401819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473BA1-F0F1-4502-8570-0F3D27FBF30A}"/>
              </a:ext>
            </a:extLst>
          </p:cNvPr>
          <p:cNvSpPr/>
          <p:nvPr/>
        </p:nvSpPr>
        <p:spPr>
          <a:xfrm>
            <a:off x="788020" y="14340628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1F3342-324D-4B3C-B431-EBAADB84224D}"/>
              </a:ext>
            </a:extLst>
          </p:cNvPr>
          <p:cNvSpPr/>
          <p:nvPr/>
        </p:nvSpPr>
        <p:spPr>
          <a:xfrm>
            <a:off x="788020" y="158544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C44B6D-74CD-4DAF-9A4E-B2718E330B42}"/>
              </a:ext>
            </a:extLst>
          </p:cNvPr>
          <p:cNvSpPr/>
          <p:nvPr/>
        </p:nvSpPr>
        <p:spPr>
          <a:xfrm>
            <a:off x="788019" y="1618170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D1A222-52FA-49AC-B458-C4DA5DEC64A2}"/>
              </a:ext>
            </a:extLst>
          </p:cNvPr>
          <p:cNvSpPr/>
          <p:nvPr/>
        </p:nvSpPr>
        <p:spPr>
          <a:xfrm>
            <a:off x="788019" y="1650414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B23E2C-138F-4489-B60A-8B0ACAB7768A}"/>
              </a:ext>
            </a:extLst>
          </p:cNvPr>
          <p:cNvSpPr/>
          <p:nvPr/>
        </p:nvSpPr>
        <p:spPr>
          <a:xfrm>
            <a:off x="788018" y="1682657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1" y="17668240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0" y="2286001"/>
            <a:ext cx="6858000" cy="27856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60964" y="2546755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5960" y="2546754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92746" y="2546753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6991" y="2546753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52063" y="4099896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 Food Item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862276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895006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92725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959493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3279" y="20101275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5427" y="2556002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1758524" y="3318688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ECBD-4D23-4300-8003-2250DD5E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b="34593"/>
          <a:stretch/>
        </p:blipFill>
        <p:spPr>
          <a:xfrm>
            <a:off x="-1" y="5068479"/>
            <a:ext cx="6857999" cy="25403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44508-3252-4E8D-88B5-0211A2746B1B}"/>
              </a:ext>
            </a:extLst>
          </p:cNvPr>
          <p:cNvSpPr/>
          <p:nvPr/>
        </p:nvSpPr>
        <p:spPr>
          <a:xfrm>
            <a:off x="1838221" y="5619278"/>
            <a:ext cx="3175000" cy="1498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7E7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rgbClr val="353535"/>
              </a:solidFill>
              <a:latin typeface="Karl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0A8D7B-64CC-4565-B41B-0E01DD9CF822}"/>
              </a:ext>
            </a:extLst>
          </p:cNvPr>
          <p:cNvSpPr/>
          <p:nvPr/>
        </p:nvSpPr>
        <p:spPr>
          <a:xfrm>
            <a:off x="1976122" y="5784978"/>
            <a:ext cx="2906063" cy="509353"/>
          </a:xfrm>
          <a:prstGeom prst="roundRect">
            <a:avLst>
              <a:gd name="adj" fmla="val 73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353535"/>
                </a:solidFill>
                <a:latin typeface="Karla"/>
              </a:rPr>
              <a:t>1800</a:t>
            </a:r>
          </a:p>
          <a:p>
            <a:pPr algn="ctr"/>
            <a:r>
              <a:rPr lang="en-US" sz="1000" b="1" dirty="0">
                <a:solidFill>
                  <a:srgbClr val="353535"/>
                </a:solidFill>
                <a:latin typeface="Karla"/>
              </a:rPr>
              <a:t>calories</a:t>
            </a:r>
            <a:endParaRPr lang="en-US" b="1" dirty="0">
              <a:solidFill>
                <a:srgbClr val="353535"/>
              </a:solidFill>
              <a:latin typeface="Karl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235C2-B3EF-409E-92E5-E373E9D97DC6}"/>
              </a:ext>
            </a:extLst>
          </p:cNvPr>
          <p:cNvSpPr txBox="1"/>
          <p:nvPr/>
        </p:nvSpPr>
        <p:spPr>
          <a:xfrm>
            <a:off x="2311399" y="6430490"/>
            <a:ext cx="223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Fat                  70%             130g           1300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Carbs               5%               22g            130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Protein           25%             111g           450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80A5B-C235-40FC-9D56-D771ED05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2" y="10022503"/>
            <a:ext cx="6858000" cy="2604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5F60148-EE41-4F90-8B7B-8869B98A41CA}"/>
              </a:ext>
            </a:extLst>
          </p:cNvPr>
          <p:cNvSpPr/>
          <p:nvPr/>
        </p:nvSpPr>
        <p:spPr>
          <a:xfrm>
            <a:off x="0" y="760731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EB788-06DE-46F5-A979-0053CA9F3928}"/>
              </a:ext>
            </a:extLst>
          </p:cNvPr>
          <p:cNvSpPr/>
          <p:nvPr/>
        </p:nvSpPr>
        <p:spPr>
          <a:xfrm>
            <a:off x="1028912" y="828620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48AD-F068-4754-A722-B433D05B009E}"/>
              </a:ext>
            </a:extLst>
          </p:cNvPr>
          <p:cNvSpPr txBox="1"/>
          <p:nvPr/>
        </p:nvSpPr>
        <p:spPr>
          <a:xfrm>
            <a:off x="3814263" y="841470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E7E7E7"/>
                </a:solidFill>
                <a:latin typeface="Reliable DEMO" panose="02000506000000020004" pitchFamily="2" charset="0"/>
              </a:rPr>
              <a:t>BreakFAST</a:t>
            </a:r>
            <a:endParaRPr lang="en-US" sz="3600" dirty="0">
              <a:solidFill>
                <a:srgbClr val="E7E7E7"/>
              </a:solidFill>
              <a:latin typeface="Reliable DEMO" panose="020005060000000200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A0B29-16AF-4D47-9AE2-F00D8A4DFB25}"/>
              </a:ext>
            </a:extLst>
          </p:cNvPr>
          <p:cNvSpPr/>
          <p:nvPr/>
        </p:nvSpPr>
        <p:spPr>
          <a:xfrm>
            <a:off x="1028911" y="848617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60F84D-D360-4B22-AF65-9166DC6547F4}"/>
              </a:ext>
            </a:extLst>
          </p:cNvPr>
          <p:cNvSpPr/>
          <p:nvPr/>
        </p:nvSpPr>
        <p:spPr>
          <a:xfrm>
            <a:off x="1028910" y="868735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B05C56-D089-4969-ADE7-5464414E67FE}"/>
              </a:ext>
            </a:extLst>
          </p:cNvPr>
          <p:cNvSpPr/>
          <p:nvPr/>
        </p:nvSpPr>
        <p:spPr>
          <a:xfrm>
            <a:off x="1028909" y="8886008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FAD135-7EEB-4658-97AB-68762E51CC81}"/>
              </a:ext>
            </a:extLst>
          </p:cNvPr>
          <p:cNvSpPr/>
          <p:nvPr/>
        </p:nvSpPr>
        <p:spPr>
          <a:xfrm>
            <a:off x="1028909" y="9084665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23305-02C8-4039-A79B-B0166277193F}"/>
              </a:ext>
            </a:extLst>
          </p:cNvPr>
          <p:cNvSpPr txBox="1"/>
          <p:nvPr/>
        </p:nvSpPr>
        <p:spPr>
          <a:xfrm>
            <a:off x="4541523" y="8910958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400 Calories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958CA2-42F0-46BF-BB61-DC3BCA1E19CC}"/>
              </a:ext>
            </a:extLst>
          </p:cNvPr>
          <p:cNvSpPr txBox="1"/>
          <p:nvPr/>
        </p:nvSpPr>
        <p:spPr>
          <a:xfrm>
            <a:off x="1534054" y="1090634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80BEA3-1E91-430B-8F21-ED30BC261E6B}"/>
              </a:ext>
            </a:extLst>
          </p:cNvPr>
          <p:cNvSpPr/>
          <p:nvPr/>
        </p:nvSpPr>
        <p:spPr>
          <a:xfrm>
            <a:off x="3754104" y="1089959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5C0B07-6755-4B6E-9EF9-C928EDB06AE8}"/>
              </a:ext>
            </a:extLst>
          </p:cNvPr>
          <p:cNvSpPr/>
          <p:nvPr/>
        </p:nvSpPr>
        <p:spPr>
          <a:xfrm>
            <a:off x="3754103" y="11099574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A5F445-7631-415F-B184-A238FEF2EE17}"/>
              </a:ext>
            </a:extLst>
          </p:cNvPr>
          <p:cNvSpPr/>
          <p:nvPr/>
        </p:nvSpPr>
        <p:spPr>
          <a:xfrm>
            <a:off x="3754102" y="1130074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FB9475-BE10-44DE-84C3-BB74FEAE7B55}"/>
              </a:ext>
            </a:extLst>
          </p:cNvPr>
          <p:cNvSpPr/>
          <p:nvPr/>
        </p:nvSpPr>
        <p:spPr>
          <a:xfrm>
            <a:off x="3754101" y="1149940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E5B6B2-47E0-46E6-B8D6-7E6459FEDB7D}"/>
              </a:ext>
            </a:extLst>
          </p:cNvPr>
          <p:cNvSpPr/>
          <p:nvPr/>
        </p:nvSpPr>
        <p:spPr>
          <a:xfrm>
            <a:off x="3754101" y="11698060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4D3F21-969E-48C6-9954-BF214CBD3D0F}"/>
              </a:ext>
            </a:extLst>
          </p:cNvPr>
          <p:cNvSpPr txBox="1"/>
          <p:nvPr/>
        </p:nvSpPr>
        <p:spPr>
          <a:xfrm>
            <a:off x="1838223" y="11385312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750 Calories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2E4FA6-C5FA-42FE-83E0-635CCA00F87E}"/>
              </a:ext>
            </a:extLst>
          </p:cNvPr>
          <p:cNvSpPr/>
          <p:nvPr/>
        </p:nvSpPr>
        <p:spPr>
          <a:xfrm>
            <a:off x="0" y="12627414"/>
            <a:ext cx="6858000" cy="2417527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063835-7338-4D6C-905F-EF0A3F1C2500}"/>
              </a:ext>
            </a:extLst>
          </p:cNvPr>
          <p:cNvSpPr txBox="1"/>
          <p:nvPr/>
        </p:nvSpPr>
        <p:spPr>
          <a:xfrm>
            <a:off x="4108073" y="13441518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42A7EC-8411-46C9-B2FC-93A8766B2889}"/>
              </a:ext>
            </a:extLst>
          </p:cNvPr>
          <p:cNvSpPr txBox="1"/>
          <p:nvPr/>
        </p:nvSpPr>
        <p:spPr>
          <a:xfrm>
            <a:off x="4541522" y="13946871"/>
            <a:ext cx="70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1080 Calories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239D28-8A15-4E59-BA6D-B6051077A31D}"/>
              </a:ext>
            </a:extLst>
          </p:cNvPr>
          <p:cNvSpPr/>
          <p:nvPr/>
        </p:nvSpPr>
        <p:spPr>
          <a:xfrm>
            <a:off x="1028912" y="1335654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03ADCD-C52B-4FD0-99C0-58B1D3E0493B}"/>
              </a:ext>
            </a:extLst>
          </p:cNvPr>
          <p:cNvSpPr/>
          <p:nvPr/>
        </p:nvSpPr>
        <p:spPr>
          <a:xfrm>
            <a:off x="1028911" y="13556527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6CDA56-C0A3-4E0E-9211-3EB581EC6737}"/>
              </a:ext>
            </a:extLst>
          </p:cNvPr>
          <p:cNvSpPr/>
          <p:nvPr/>
        </p:nvSpPr>
        <p:spPr>
          <a:xfrm>
            <a:off x="1028910" y="1375769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AEDE17-EACE-43ED-B579-4608BD7A1A93}"/>
              </a:ext>
            </a:extLst>
          </p:cNvPr>
          <p:cNvSpPr/>
          <p:nvPr/>
        </p:nvSpPr>
        <p:spPr>
          <a:xfrm>
            <a:off x="1028909" y="1395635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CF80B2-A677-477B-ACA5-386E03E4C749}"/>
              </a:ext>
            </a:extLst>
          </p:cNvPr>
          <p:cNvSpPr/>
          <p:nvPr/>
        </p:nvSpPr>
        <p:spPr>
          <a:xfrm>
            <a:off x="1028909" y="1415501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DB221C-E8A6-4D01-A1A2-C185C109B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25673"/>
          <a:stretch/>
        </p:blipFill>
        <p:spPr>
          <a:xfrm flipH="1">
            <a:off x="0" y="15041162"/>
            <a:ext cx="6858000" cy="264644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2A80523-32C8-440F-9691-0246AC503FF5}"/>
              </a:ext>
            </a:extLst>
          </p:cNvPr>
          <p:cNvSpPr txBox="1"/>
          <p:nvPr/>
        </p:nvSpPr>
        <p:spPr>
          <a:xfrm>
            <a:off x="1386421" y="15923068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eliable DEMO" panose="02000506000000020004" pitchFamily="2" charset="0"/>
              </a:rPr>
              <a:t>SNACKS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840E49-9574-4D7B-9586-D14C8E4E5156}"/>
              </a:ext>
            </a:extLst>
          </p:cNvPr>
          <p:cNvSpPr/>
          <p:nvPr/>
        </p:nvSpPr>
        <p:spPr>
          <a:xfrm>
            <a:off x="3743321" y="1591356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3B121A-4D46-469C-976C-04B91B6139C9}"/>
              </a:ext>
            </a:extLst>
          </p:cNvPr>
          <p:cNvSpPr/>
          <p:nvPr/>
        </p:nvSpPr>
        <p:spPr>
          <a:xfrm>
            <a:off x="3743320" y="16113541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64759A-64DF-4B5F-9340-23F0C5EB5C02}"/>
              </a:ext>
            </a:extLst>
          </p:cNvPr>
          <p:cNvSpPr/>
          <p:nvPr/>
        </p:nvSpPr>
        <p:spPr>
          <a:xfrm>
            <a:off x="3743319" y="1631471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BE939E-D971-45A5-B8E1-C7607CE21064}"/>
              </a:ext>
            </a:extLst>
          </p:cNvPr>
          <p:cNvSpPr/>
          <p:nvPr/>
        </p:nvSpPr>
        <p:spPr>
          <a:xfrm>
            <a:off x="3743318" y="16513370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BA6F25-5438-482E-83BD-2C98B12CFE3A}"/>
              </a:ext>
            </a:extLst>
          </p:cNvPr>
          <p:cNvSpPr/>
          <p:nvPr/>
        </p:nvSpPr>
        <p:spPr>
          <a:xfrm>
            <a:off x="3743318" y="16712027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615E01-822F-4969-8DA2-A8142BC12B93}"/>
              </a:ext>
            </a:extLst>
          </p:cNvPr>
          <p:cNvSpPr txBox="1"/>
          <p:nvPr/>
        </p:nvSpPr>
        <p:spPr>
          <a:xfrm>
            <a:off x="1827440" y="16399279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A212D"/>
                </a:solidFill>
                <a:latin typeface="Karla"/>
              </a:rPr>
              <a:t>240 Calories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BF513D-2092-40C6-A154-D93A9C43CE4E}"/>
              </a:ext>
            </a:extLst>
          </p:cNvPr>
          <p:cNvSpPr/>
          <p:nvPr/>
        </p:nvSpPr>
        <p:spPr>
          <a:xfrm>
            <a:off x="-3279" y="176876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B9771-35BE-4BB8-ABA1-A23DEEC569E8}"/>
              </a:ext>
            </a:extLst>
          </p:cNvPr>
          <p:cNvSpPr/>
          <p:nvPr/>
        </p:nvSpPr>
        <p:spPr>
          <a:xfrm>
            <a:off x="676275" y="18101348"/>
            <a:ext cx="3459148" cy="16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2620631" y="441672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</p:spTree>
    <p:extLst>
      <p:ext uri="{BB962C8B-B14F-4D97-AF65-F5344CB8AC3E}">
        <p14:creationId xmlns:p14="http://schemas.microsoft.com/office/powerpoint/2010/main" val="87367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1C0D575B-B06A-CF4D-933F-07831686D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1342"/>
          <a:stretch/>
        </p:blipFill>
        <p:spPr>
          <a:xfrm>
            <a:off x="-3279" y="1221785"/>
            <a:ext cx="6858000" cy="345084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613383"/>
            <a:ext cx="6858000" cy="61322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775430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775429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775428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77542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670352" y="3570058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53535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2148" y="784677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540183" y="1618756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638919" y="3884810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67263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lose up of a fruit&#10;&#10;Description automatically generated">
            <a:extLst>
              <a:ext uri="{FF2B5EF4-FFF2-40B4-BE49-F238E27FC236}">
                <a16:creationId xmlns:a16="http://schemas.microsoft.com/office/drawing/2014/main" id="{59C683E1-B4F7-8041-830E-C837209CC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b="23140"/>
          <a:stretch/>
        </p:blipFill>
        <p:spPr>
          <a:xfrm>
            <a:off x="-3279" y="7098705"/>
            <a:ext cx="6858000" cy="27813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534EDC6-7F50-E342-B5F3-23C764205EDD}"/>
              </a:ext>
            </a:extLst>
          </p:cNvPr>
          <p:cNvSpPr/>
          <p:nvPr/>
        </p:nvSpPr>
        <p:spPr>
          <a:xfrm>
            <a:off x="-6558" y="98800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9837" y="12297532"/>
            <a:ext cx="6858000" cy="260498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2A3D13C-F763-564C-AAA1-4F2AC1131219}"/>
              </a:ext>
            </a:extLst>
          </p:cNvPr>
          <p:cNvSpPr/>
          <p:nvPr/>
        </p:nvSpPr>
        <p:spPr>
          <a:xfrm>
            <a:off x="-6558" y="14902521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-9837" y="17320048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9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905144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905143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905142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905142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869819" y="3089981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597504" y="935778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3234595" y="1685860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869819" y="3437779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099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994"/>
          <a:stretch/>
        </p:blipFill>
        <p:spPr>
          <a:xfrm>
            <a:off x="0" y="12585102"/>
            <a:ext cx="6858000" cy="278129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0" y="18144719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53DD8-A748-4C10-AF05-5170E509CB71}"/>
              </a:ext>
            </a:extLst>
          </p:cNvPr>
          <p:cNvSpPr/>
          <p:nvPr/>
        </p:nvSpPr>
        <p:spPr>
          <a:xfrm>
            <a:off x="0" y="9803803"/>
            <a:ext cx="6861279" cy="2781299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99EDE-AA6D-428D-8B8C-4FFF7DF4F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19814"/>
          <a:stretch/>
        </p:blipFill>
        <p:spPr>
          <a:xfrm>
            <a:off x="0" y="6972298"/>
            <a:ext cx="6858000" cy="28315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D3CFF9-B6D4-4CC4-BB9C-3B8327C6ADE6}"/>
              </a:ext>
            </a:extLst>
          </p:cNvPr>
          <p:cNvSpPr txBox="1"/>
          <p:nvPr/>
        </p:nvSpPr>
        <p:spPr>
          <a:xfrm>
            <a:off x="5211098" y="7105956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FFFFFF"/>
              </a:solidFill>
              <a:latin typeface="Reliable DEMO" panose="0200050600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06F39-9182-4BE0-B30D-C4063FB0575A}"/>
              </a:ext>
            </a:extLst>
          </p:cNvPr>
          <p:cNvSpPr txBox="1"/>
          <p:nvPr/>
        </p:nvSpPr>
        <p:spPr>
          <a:xfrm>
            <a:off x="5842384" y="7406033"/>
            <a:ext cx="6642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Karla"/>
              </a:rPr>
              <a:t>400 Calories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1220809" y="5223579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169C1D-5CDB-4D89-AFBD-F4666BE730A6}"/>
              </a:ext>
            </a:extLst>
          </p:cNvPr>
          <p:cNvCxnSpPr/>
          <p:nvPr/>
        </p:nvCxnSpPr>
        <p:spPr>
          <a:xfrm>
            <a:off x="3612831" y="5274733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A05168-9C97-4D59-A550-61A7C18934F7}"/>
              </a:ext>
            </a:extLst>
          </p:cNvPr>
          <p:cNvCxnSpPr/>
          <p:nvPr/>
        </p:nvCxnSpPr>
        <p:spPr>
          <a:xfrm>
            <a:off x="3612832" y="5918765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31F217-B3BA-4C0D-AA0B-A1E12361EE9E}"/>
              </a:ext>
            </a:extLst>
          </p:cNvPr>
          <p:cNvSpPr txBox="1"/>
          <p:nvPr/>
        </p:nvSpPr>
        <p:spPr>
          <a:xfrm>
            <a:off x="4243285" y="4746925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FAT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95D94-BC8E-4D9E-A337-17A52337F296}"/>
              </a:ext>
            </a:extLst>
          </p:cNvPr>
          <p:cNvSpPr txBox="1"/>
          <p:nvPr/>
        </p:nvSpPr>
        <p:spPr>
          <a:xfrm>
            <a:off x="4243285" y="535310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CARBS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75788-E80B-49F0-9520-F819BFFFB58B}"/>
              </a:ext>
            </a:extLst>
          </p:cNvPr>
          <p:cNvSpPr txBox="1"/>
          <p:nvPr/>
        </p:nvSpPr>
        <p:spPr>
          <a:xfrm>
            <a:off x="4179150" y="5985016"/>
            <a:ext cx="791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PROTEIN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90F77E-2617-4863-A54B-8A81C5715756}"/>
              </a:ext>
            </a:extLst>
          </p:cNvPr>
          <p:cNvSpPr txBox="1"/>
          <p:nvPr/>
        </p:nvSpPr>
        <p:spPr>
          <a:xfrm>
            <a:off x="4261702" y="496311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65%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B803B-54E8-4F00-8C6F-662738CC3372}"/>
              </a:ext>
            </a:extLst>
          </p:cNvPr>
          <p:cNvSpPr txBox="1"/>
          <p:nvPr/>
        </p:nvSpPr>
        <p:spPr>
          <a:xfrm>
            <a:off x="4261701" y="5569461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AC4D2-240B-46B6-9F64-D7751CF1014A}"/>
              </a:ext>
            </a:extLst>
          </p:cNvPr>
          <p:cNvSpPr txBox="1"/>
          <p:nvPr/>
        </p:nvSpPr>
        <p:spPr>
          <a:xfrm>
            <a:off x="4284237" y="6211737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30%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84D91B-1914-4290-BC1C-511BAD98624F}"/>
              </a:ext>
            </a:extLst>
          </p:cNvPr>
          <p:cNvSpPr txBox="1"/>
          <p:nvPr/>
        </p:nvSpPr>
        <p:spPr>
          <a:xfrm>
            <a:off x="5300096" y="9937461"/>
            <a:ext cx="12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615C44-BCAC-44DB-B5DB-C9655302AF2A}"/>
              </a:ext>
            </a:extLst>
          </p:cNvPr>
          <p:cNvSpPr txBox="1"/>
          <p:nvPr/>
        </p:nvSpPr>
        <p:spPr>
          <a:xfrm>
            <a:off x="5842384" y="10271695"/>
            <a:ext cx="6626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E7E7E7"/>
                </a:solidFill>
                <a:latin typeface="Karla"/>
              </a:rPr>
              <a:t>755 Calories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E0EBA9-D052-4BAE-8DBD-0C7791F26DD9}"/>
              </a:ext>
            </a:extLst>
          </p:cNvPr>
          <p:cNvSpPr txBox="1"/>
          <p:nvPr/>
        </p:nvSpPr>
        <p:spPr>
          <a:xfrm>
            <a:off x="5571737" y="12761616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BE89E7-AF22-4110-85A0-2A570C261192}"/>
              </a:ext>
            </a:extLst>
          </p:cNvPr>
          <p:cNvSpPr txBox="1"/>
          <p:nvPr/>
        </p:nvSpPr>
        <p:spPr>
          <a:xfrm>
            <a:off x="5774268" y="13061693"/>
            <a:ext cx="730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latin typeface="Karla"/>
              </a:rPr>
              <a:t>1209 Calories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13C527-1893-4EEB-8A6A-6A00EC16C96C}"/>
              </a:ext>
            </a:extLst>
          </p:cNvPr>
          <p:cNvGrpSpPr/>
          <p:nvPr/>
        </p:nvGrpSpPr>
        <p:grpSpPr>
          <a:xfrm>
            <a:off x="1386226" y="13598108"/>
            <a:ext cx="185844" cy="115938"/>
            <a:chOff x="1382659" y="11104513"/>
            <a:chExt cx="185844" cy="11593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A3E4DD-3DD1-401E-BD6C-9E42CE22853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A6C5FB-453A-4E09-9B7F-4643187D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08D1BC-B130-4D9D-84DD-881BC33D58B8}"/>
              </a:ext>
            </a:extLst>
          </p:cNvPr>
          <p:cNvGrpSpPr/>
          <p:nvPr/>
        </p:nvGrpSpPr>
        <p:grpSpPr>
          <a:xfrm>
            <a:off x="1382659" y="13899400"/>
            <a:ext cx="185844" cy="115938"/>
            <a:chOff x="1382659" y="11104513"/>
            <a:chExt cx="185844" cy="115938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45EB200-E783-4E98-8376-035F380D4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F52243-F8A2-4597-975B-7C80302AF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2CDC00-1C2F-49DB-A8F9-690C17909A34}"/>
              </a:ext>
            </a:extLst>
          </p:cNvPr>
          <p:cNvGrpSpPr/>
          <p:nvPr/>
        </p:nvGrpSpPr>
        <p:grpSpPr>
          <a:xfrm>
            <a:off x="1382659" y="14179668"/>
            <a:ext cx="185844" cy="115938"/>
            <a:chOff x="1382659" y="11104513"/>
            <a:chExt cx="185844" cy="115938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8D92EE-E20E-40E8-BD7A-93224633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675B3C-955D-4ED3-B54D-1AF998BC1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680659" y="5727573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1147295" y="5725350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5363420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1219168" y="8836460"/>
            <a:ext cx="4254531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1219168" y="8535275"/>
            <a:ext cx="4254531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1219168" y="8236530"/>
            <a:ext cx="4254531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1219168" y="7944995"/>
            <a:ext cx="4254531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505542-0036-497E-A1E0-4FEA7387F4A1}"/>
              </a:ext>
            </a:extLst>
          </p:cNvPr>
          <p:cNvCxnSpPr>
            <a:cxnSpLocks/>
          </p:cNvCxnSpPr>
          <p:nvPr/>
        </p:nvCxnSpPr>
        <p:spPr>
          <a:xfrm>
            <a:off x="1382659" y="11220451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4E7126-235E-4CEB-BD07-306AFAC98CE8}"/>
              </a:ext>
            </a:extLst>
          </p:cNvPr>
          <p:cNvCxnSpPr>
            <a:cxnSpLocks/>
          </p:cNvCxnSpPr>
          <p:nvPr/>
        </p:nvCxnSpPr>
        <p:spPr>
          <a:xfrm flipV="1">
            <a:off x="1382659" y="11104513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4F6A1D-85E5-4E3C-ADAE-9317EF298A91}"/>
              </a:ext>
            </a:extLst>
          </p:cNvPr>
          <p:cNvCxnSpPr>
            <a:cxnSpLocks/>
          </p:cNvCxnSpPr>
          <p:nvPr/>
        </p:nvCxnSpPr>
        <p:spPr>
          <a:xfrm>
            <a:off x="1382659" y="11514307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AA0B0C-514D-469E-B7B4-FC6A716E4FBB}"/>
              </a:ext>
            </a:extLst>
          </p:cNvPr>
          <p:cNvCxnSpPr>
            <a:cxnSpLocks/>
          </p:cNvCxnSpPr>
          <p:nvPr/>
        </p:nvCxnSpPr>
        <p:spPr>
          <a:xfrm flipV="1">
            <a:off x="1382659" y="11398369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7645D0-CE01-4921-A11D-12901DFBCB5C}"/>
              </a:ext>
            </a:extLst>
          </p:cNvPr>
          <p:cNvSpPr/>
          <p:nvPr/>
        </p:nvSpPr>
        <p:spPr>
          <a:xfrm>
            <a:off x="1219168" y="10516216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Toast (Whole Wheat Bread)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DBF3ACC-DA4A-41E4-AE7B-98718C9C7D25}"/>
              </a:ext>
            </a:extLst>
          </p:cNvPr>
          <p:cNvSpPr/>
          <p:nvPr/>
        </p:nvSpPr>
        <p:spPr>
          <a:xfrm>
            <a:off x="33004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88E40A-A1D2-4BC1-A3C3-17DC96C2E118}"/>
              </a:ext>
            </a:extLst>
          </p:cNvPr>
          <p:cNvSpPr/>
          <p:nvPr/>
        </p:nvSpPr>
        <p:spPr>
          <a:xfrm>
            <a:off x="37775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E29057-28F0-4FFA-A4E3-599BC75EB2BC}"/>
              </a:ext>
            </a:extLst>
          </p:cNvPr>
          <p:cNvSpPr/>
          <p:nvPr/>
        </p:nvSpPr>
        <p:spPr>
          <a:xfrm>
            <a:off x="42546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F342000-03B8-4BD4-A1C9-D986FD2375C5}"/>
              </a:ext>
            </a:extLst>
          </p:cNvPr>
          <p:cNvSpPr/>
          <p:nvPr/>
        </p:nvSpPr>
        <p:spPr>
          <a:xfrm>
            <a:off x="4731713" y="1056543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30E85E2-D38F-4C67-9EC2-AA23F345B322}"/>
              </a:ext>
            </a:extLst>
          </p:cNvPr>
          <p:cNvSpPr/>
          <p:nvPr/>
        </p:nvSpPr>
        <p:spPr>
          <a:xfrm>
            <a:off x="1274764" y="10565803"/>
            <a:ext cx="328612" cy="13839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1F0DDF-9CD2-4163-A0EE-9882E064055C}"/>
              </a:ext>
            </a:extLst>
          </p:cNvPr>
          <p:cNvSpPr/>
          <p:nvPr/>
        </p:nvSpPr>
        <p:spPr>
          <a:xfrm>
            <a:off x="1219168" y="10810071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 err="1">
                <a:solidFill>
                  <a:srgbClr val="E7E7E7"/>
                </a:solidFill>
              </a:rPr>
              <a:t>Omlette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8D766C-0997-4000-9711-1952FEF4E0D3}"/>
              </a:ext>
            </a:extLst>
          </p:cNvPr>
          <p:cNvSpPr/>
          <p:nvPr/>
        </p:nvSpPr>
        <p:spPr>
          <a:xfrm>
            <a:off x="33020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A2F9C3-7743-4E42-A945-79794C32F54A}"/>
              </a:ext>
            </a:extLst>
          </p:cNvPr>
          <p:cNvSpPr/>
          <p:nvPr/>
        </p:nvSpPr>
        <p:spPr>
          <a:xfrm>
            <a:off x="37791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5A1245-9D18-442C-A6CB-BD877AF6F17A}"/>
              </a:ext>
            </a:extLst>
          </p:cNvPr>
          <p:cNvSpPr/>
          <p:nvPr/>
        </p:nvSpPr>
        <p:spPr>
          <a:xfrm>
            <a:off x="42562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C0CB39-160D-4AB5-91E2-979466A76262}"/>
              </a:ext>
            </a:extLst>
          </p:cNvPr>
          <p:cNvSpPr/>
          <p:nvPr/>
        </p:nvSpPr>
        <p:spPr>
          <a:xfrm>
            <a:off x="4733368" y="1086391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5105D9-C08F-44D2-AF2C-C9A3C5F5DB2E}"/>
              </a:ext>
            </a:extLst>
          </p:cNvPr>
          <p:cNvSpPr/>
          <p:nvPr/>
        </p:nvSpPr>
        <p:spPr>
          <a:xfrm>
            <a:off x="1276419" y="10864282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528BF4F-FD66-4C09-9E09-D3C20ABF2929}"/>
              </a:ext>
            </a:extLst>
          </p:cNvPr>
          <p:cNvSpPr/>
          <p:nvPr/>
        </p:nvSpPr>
        <p:spPr>
          <a:xfrm>
            <a:off x="1638299" y="11107524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Egg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1B2E08C-3E7B-401A-AE43-6242A21D8BF4}"/>
              </a:ext>
            </a:extLst>
          </p:cNvPr>
          <p:cNvSpPr/>
          <p:nvPr/>
        </p:nvSpPr>
        <p:spPr>
          <a:xfrm>
            <a:off x="33004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1ABD0EF-DC8E-4E65-B6B4-AAC8E2F880E3}"/>
              </a:ext>
            </a:extLst>
          </p:cNvPr>
          <p:cNvSpPr/>
          <p:nvPr/>
        </p:nvSpPr>
        <p:spPr>
          <a:xfrm>
            <a:off x="37775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8C18224-BB45-417F-A831-FE2B2F7D0EBE}"/>
              </a:ext>
            </a:extLst>
          </p:cNvPr>
          <p:cNvSpPr/>
          <p:nvPr/>
        </p:nvSpPr>
        <p:spPr>
          <a:xfrm>
            <a:off x="42546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297BDDF-A935-43D4-945B-94A0FF1387D8}"/>
              </a:ext>
            </a:extLst>
          </p:cNvPr>
          <p:cNvSpPr/>
          <p:nvPr/>
        </p:nvSpPr>
        <p:spPr>
          <a:xfrm>
            <a:off x="4731713" y="1115657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28EEEFC-323F-4A27-A180-CE07D48FD271}"/>
              </a:ext>
            </a:extLst>
          </p:cNvPr>
          <p:cNvSpPr/>
          <p:nvPr/>
        </p:nvSpPr>
        <p:spPr>
          <a:xfrm>
            <a:off x="1695551" y="11155384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66192A-868D-4B8D-A7C7-94FA3C2663CE}"/>
              </a:ext>
            </a:extLst>
          </p:cNvPr>
          <p:cNvSpPr/>
          <p:nvPr/>
        </p:nvSpPr>
        <p:spPr>
          <a:xfrm>
            <a:off x="1638299" y="11404542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Shredded Cheese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42649-6698-40C5-9BF9-423CFD06004C}"/>
              </a:ext>
            </a:extLst>
          </p:cNvPr>
          <p:cNvSpPr/>
          <p:nvPr/>
        </p:nvSpPr>
        <p:spPr>
          <a:xfrm>
            <a:off x="33004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019EC9A-D978-446C-90AA-EA4D170AB971}"/>
              </a:ext>
            </a:extLst>
          </p:cNvPr>
          <p:cNvSpPr/>
          <p:nvPr/>
        </p:nvSpPr>
        <p:spPr>
          <a:xfrm>
            <a:off x="37775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9101665-D07C-44CE-84AC-F034E059212B}"/>
              </a:ext>
            </a:extLst>
          </p:cNvPr>
          <p:cNvSpPr/>
          <p:nvPr/>
        </p:nvSpPr>
        <p:spPr>
          <a:xfrm>
            <a:off x="42546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C6C366-DC3E-45B8-B4AB-F38F501DE9B9}"/>
              </a:ext>
            </a:extLst>
          </p:cNvPr>
          <p:cNvSpPr/>
          <p:nvPr/>
        </p:nvSpPr>
        <p:spPr>
          <a:xfrm>
            <a:off x="4731713" y="1145358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8B763E84-AA45-467F-9464-65F9502EB99E}"/>
              </a:ext>
            </a:extLst>
          </p:cNvPr>
          <p:cNvSpPr/>
          <p:nvPr/>
        </p:nvSpPr>
        <p:spPr>
          <a:xfrm>
            <a:off x="1695551" y="11452402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F337313-96BB-4EB8-8D54-5CFFA17846F1}"/>
              </a:ext>
            </a:extLst>
          </p:cNvPr>
          <p:cNvSpPr/>
          <p:nvPr/>
        </p:nvSpPr>
        <p:spPr>
          <a:xfrm>
            <a:off x="1219165" y="11701436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Cheese Stick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597A5FA-0CE1-477E-926F-61AF8E49FF3A}"/>
              </a:ext>
            </a:extLst>
          </p:cNvPr>
          <p:cNvSpPr/>
          <p:nvPr/>
        </p:nvSpPr>
        <p:spPr>
          <a:xfrm>
            <a:off x="33020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24D6FC4-3F9B-4C51-A776-4A9B00304384}"/>
              </a:ext>
            </a:extLst>
          </p:cNvPr>
          <p:cNvSpPr/>
          <p:nvPr/>
        </p:nvSpPr>
        <p:spPr>
          <a:xfrm>
            <a:off x="37791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09AD0F9-A444-40CA-9820-35FCE3863B65}"/>
              </a:ext>
            </a:extLst>
          </p:cNvPr>
          <p:cNvSpPr/>
          <p:nvPr/>
        </p:nvSpPr>
        <p:spPr>
          <a:xfrm>
            <a:off x="42562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25BA6F-CC4D-4E92-AFE6-24842D33727C}"/>
              </a:ext>
            </a:extLst>
          </p:cNvPr>
          <p:cNvSpPr/>
          <p:nvPr/>
        </p:nvSpPr>
        <p:spPr>
          <a:xfrm>
            <a:off x="4733365" y="1175527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219E8DFC-8E6B-4B79-B2C4-BFE01F080A2E}"/>
              </a:ext>
            </a:extLst>
          </p:cNvPr>
          <p:cNvSpPr/>
          <p:nvPr/>
        </p:nvSpPr>
        <p:spPr>
          <a:xfrm>
            <a:off x="1276416" y="11755647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3D7AB08-4FBC-4573-B3BC-F988C7089561}"/>
              </a:ext>
            </a:extLst>
          </p:cNvPr>
          <p:cNvSpPr/>
          <p:nvPr/>
        </p:nvSpPr>
        <p:spPr>
          <a:xfrm>
            <a:off x="1219164" y="11998330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Almonds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9CD9997-D811-444C-A661-1192B90DBE23}"/>
              </a:ext>
            </a:extLst>
          </p:cNvPr>
          <p:cNvSpPr/>
          <p:nvPr/>
        </p:nvSpPr>
        <p:spPr>
          <a:xfrm>
            <a:off x="33020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995557B-CBBE-44AB-B0A5-1C669353A06E}"/>
              </a:ext>
            </a:extLst>
          </p:cNvPr>
          <p:cNvSpPr/>
          <p:nvPr/>
        </p:nvSpPr>
        <p:spPr>
          <a:xfrm>
            <a:off x="37791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9400AD-3515-4764-B204-E540FC974B95}"/>
              </a:ext>
            </a:extLst>
          </p:cNvPr>
          <p:cNvSpPr/>
          <p:nvPr/>
        </p:nvSpPr>
        <p:spPr>
          <a:xfrm>
            <a:off x="42562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BCB3352-1A0D-4774-B5F1-04CD5DCF9C65}"/>
              </a:ext>
            </a:extLst>
          </p:cNvPr>
          <p:cNvSpPr/>
          <p:nvPr/>
        </p:nvSpPr>
        <p:spPr>
          <a:xfrm>
            <a:off x="4733364" y="1205217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532C3055-4FA3-42FE-9BD2-09BFC2EF773B}"/>
              </a:ext>
            </a:extLst>
          </p:cNvPr>
          <p:cNvSpPr/>
          <p:nvPr/>
        </p:nvSpPr>
        <p:spPr>
          <a:xfrm>
            <a:off x="1276415" y="12052541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1219163" y="13308263"/>
            <a:ext cx="42545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2E4C2B-E45B-4866-9142-F836A1D8F0FE}"/>
              </a:ext>
            </a:extLst>
          </p:cNvPr>
          <p:cNvSpPr/>
          <p:nvPr/>
        </p:nvSpPr>
        <p:spPr>
          <a:xfrm>
            <a:off x="1638299" y="1359979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Buffalo Sauce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6C99F2-7143-4DAA-9F03-8F8E46474D4F}"/>
              </a:ext>
            </a:extLst>
          </p:cNvPr>
          <p:cNvSpPr/>
          <p:nvPr/>
        </p:nvSpPr>
        <p:spPr>
          <a:xfrm>
            <a:off x="33004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03B90A5-DF4F-4E77-B331-A03CAA4C6B13}"/>
              </a:ext>
            </a:extLst>
          </p:cNvPr>
          <p:cNvSpPr/>
          <p:nvPr/>
        </p:nvSpPr>
        <p:spPr>
          <a:xfrm>
            <a:off x="37775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A9BB43B-4AA2-483F-A0D0-A3617439BA41}"/>
              </a:ext>
            </a:extLst>
          </p:cNvPr>
          <p:cNvSpPr/>
          <p:nvPr/>
        </p:nvSpPr>
        <p:spPr>
          <a:xfrm>
            <a:off x="42546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9DBBA83-D0A2-4B4A-A3C9-2EC7E2AF61D7}"/>
              </a:ext>
            </a:extLst>
          </p:cNvPr>
          <p:cNvSpPr/>
          <p:nvPr/>
        </p:nvSpPr>
        <p:spPr>
          <a:xfrm>
            <a:off x="4731713" y="1364884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4E0C2AB1-83F2-4967-A3F8-6D95A98EB5B7}"/>
              </a:ext>
            </a:extLst>
          </p:cNvPr>
          <p:cNvSpPr/>
          <p:nvPr/>
        </p:nvSpPr>
        <p:spPr>
          <a:xfrm>
            <a:off x="1695551" y="1364765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26g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030DBC4-CB3A-458C-87BA-E06BF1FDB4EB}"/>
              </a:ext>
            </a:extLst>
          </p:cNvPr>
          <p:cNvSpPr/>
          <p:nvPr/>
        </p:nvSpPr>
        <p:spPr>
          <a:xfrm>
            <a:off x="1638297" y="13894482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Chicken Breast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CEA9F58-94FC-43A7-AA0B-456687805642}"/>
              </a:ext>
            </a:extLst>
          </p:cNvPr>
          <p:cNvSpPr/>
          <p:nvPr/>
        </p:nvSpPr>
        <p:spPr>
          <a:xfrm>
            <a:off x="33004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748E2F6-3A83-4C68-8922-A20BC89A3941}"/>
              </a:ext>
            </a:extLst>
          </p:cNvPr>
          <p:cNvSpPr/>
          <p:nvPr/>
        </p:nvSpPr>
        <p:spPr>
          <a:xfrm>
            <a:off x="37775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A830029-62BE-45DD-A55A-9218CF3516AF}"/>
              </a:ext>
            </a:extLst>
          </p:cNvPr>
          <p:cNvSpPr/>
          <p:nvPr/>
        </p:nvSpPr>
        <p:spPr>
          <a:xfrm>
            <a:off x="42546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DDA573A-2CE8-43E3-A2AC-167803E26784}"/>
              </a:ext>
            </a:extLst>
          </p:cNvPr>
          <p:cNvSpPr/>
          <p:nvPr/>
        </p:nvSpPr>
        <p:spPr>
          <a:xfrm>
            <a:off x="4731711" y="13943528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F4E14F33-322D-40E2-A9F6-C73BA7666580}"/>
              </a:ext>
            </a:extLst>
          </p:cNvPr>
          <p:cNvSpPr/>
          <p:nvPr/>
        </p:nvSpPr>
        <p:spPr>
          <a:xfrm>
            <a:off x="1695549" y="13942342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86g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7BED3CA-5A7F-4441-BD4F-52D28763FB7D}"/>
              </a:ext>
            </a:extLst>
          </p:cNvPr>
          <p:cNvSpPr/>
          <p:nvPr/>
        </p:nvSpPr>
        <p:spPr>
          <a:xfrm>
            <a:off x="1638297" y="14194202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Salt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27DB869-B856-4B59-833B-54E705CF1CD9}"/>
              </a:ext>
            </a:extLst>
          </p:cNvPr>
          <p:cNvSpPr/>
          <p:nvPr/>
        </p:nvSpPr>
        <p:spPr>
          <a:xfrm>
            <a:off x="33004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AF9B67D-B597-41A2-8AE9-0AEB731C6181}"/>
              </a:ext>
            </a:extLst>
          </p:cNvPr>
          <p:cNvSpPr/>
          <p:nvPr/>
        </p:nvSpPr>
        <p:spPr>
          <a:xfrm>
            <a:off x="37775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2FB5860-AF4C-4E2E-A44B-E0AB89ED69E0}"/>
              </a:ext>
            </a:extLst>
          </p:cNvPr>
          <p:cNvSpPr/>
          <p:nvPr/>
        </p:nvSpPr>
        <p:spPr>
          <a:xfrm>
            <a:off x="42546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CFFAF63-B822-47C9-9BDD-20B79D25A849}"/>
              </a:ext>
            </a:extLst>
          </p:cNvPr>
          <p:cNvSpPr/>
          <p:nvPr/>
        </p:nvSpPr>
        <p:spPr>
          <a:xfrm>
            <a:off x="4731711" y="14243248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BF724D59-C9FF-4451-8765-C4A8A58B2528}"/>
              </a:ext>
            </a:extLst>
          </p:cNvPr>
          <p:cNvSpPr/>
          <p:nvPr/>
        </p:nvSpPr>
        <p:spPr>
          <a:xfrm>
            <a:off x="1695549" y="14242062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x3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1219163" y="14479388"/>
            <a:ext cx="42545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1219163" y="14774189"/>
            <a:ext cx="42545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276814" y="7984876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273770" y="8283197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273769" y="857414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273769" y="88747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ultiplication Sign 232">
            <a:extLst>
              <a:ext uri="{FF2B5EF4-FFF2-40B4-BE49-F238E27FC236}">
                <a16:creationId xmlns:a16="http://schemas.microsoft.com/office/drawing/2014/main" id="{FBFB5E8D-0C84-4D6F-83F9-0E585E178E64}"/>
              </a:ext>
            </a:extLst>
          </p:cNvPr>
          <p:cNvSpPr/>
          <p:nvPr/>
        </p:nvSpPr>
        <p:spPr>
          <a:xfrm>
            <a:off x="5273768" y="1055688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ultiplication Sign 233">
            <a:extLst>
              <a:ext uri="{FF2B5EF4-FFF2-40B4-BE49-F238E27FC236}">
                <a16:creationId xmlns:a16="http://schemas.microsoft.com/office/drawing/2014/main" id="{C4625495-8997-46D0-A7DA-8FC47EB21B09}"/>
              </a:ext>
            </a:extLst>
          </p:cNvPr>
          <p:cNvSpPr/>
          <p:nvPr/>
        </p:nvSpPr>
        <p:spPr>
          <a:xfrm>
            <a:off x="5273768" y="1085722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ultiplication Sign 234">
            <a:extLst>
              <a:ext uri="{FF2B5EF4-FFF2-40B4-BE49-F238E27FC236}">
                <a16:creationId xmlns:a16="http://schemas.microsoft.com/office/drawing/2014/main" id="{15BA32B0-D930-440E-ACBA-C1A7ACE511DD}"/>
              </a:ext>
            </a:extLst>
          </p:cNvPr>
          <p:cNvSpPr/>
          <p:nvPr/>
        </p:nvSpPr>
        <p:spPr>
          <a:xfrm>
            <a:off x="5273768" y="111526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ultiplication Sign 235">
            <a:extLst>
              <a:ext uri="{FF2B5EF4-FFF2-40B4-BE49-F238E27FC236}">
                <a16:creationId xmlns:a16="http://schemas.microsoft.com/office/drawing/2014/main" id="{675102B4-153B-4AEC-8590-1E993CC49FF2}"/>
              </a:ext>
            </a:extLst>
          </p:cNvPr>
          <p:cNvSpPr/>
          <p:nvPr/>
        </p:nvSpPr>
        <p:spPr>
          <a:xfrm>
            <a:off x="5273768" y="1145058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ultiplication Sign 236">
            <a:extLst>
              <a:ext uri="{FF2B5EF4-FFF2-40B4-BE49-F238E27FC236}">
                <a16:creationId xmlns:a16="http://schemas.microsoft.com/office/drawing/2014/main" id="{BFCC19AC-B0DF-47A1-AB16-2D6A70644D4C}"/>
              </a:ext>
            </a:extLst>
          </p:cNvPr>
          <p:cNvSpPr/>
          <p:nvPr/>
        </p:nvSpPr>
        <p:spPr>
          <a:xfrm>
            <a:off x="5273768" y="1174979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ultiplication Sign 237">
            <a:extLst>
              <a:ext uri="{FF2B5EF4-FFF2-40B4-BE49-F238E27FC236}">
                <a16:creationId xmlns:a16="http://schemas.microsoft.com/office/drawing/2014/main" id="{BD279A86-9D01-4AEC-B410-051494417BA3}"/>
              </a:ext>
            </a:extLst>
          </p:cNvPr>
          <p:cNvSpPr/>
          <p:nvPr/>
        </p:nvSpPr>
        <p:spPr>
          <a:xfrm>
            <a:off x="5273768" y="1204558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273767" y="1334924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273767" y="1364770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273767" y="1393392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273767" y="1423682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276531" y="1452533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269712" y="1481303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655060" y="7989956"/>
            <a:ext cx="102123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655059" y="8285790"/>
            <a:ext cx="102123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655058" y="8581070"/>
            <a:ext cx="102123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655058" y="8875776"/>
            <a:ext cx="102123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779CD0-2F8A-4CF1-8BD5-8CEF40988435}"/>
              </a:ext>
            </a:extLst>
          </p:cNvPr>
          <p:cNvGrpSpPr/>
          <p:nvPr/>
        </p:nvGrpSpPr>
        <p:grpSpPr>
          <a:xfrm>
            <a:off x="1655057" y="10559011"/>
            <a:ext cx="102123" cy="147225"/>
            <a:chOff x="368300" y="8388050"/>
            <a:chExt cx="209550" cy="302096"/>
          </a:xfrm>
        </p:grpSpPr>
        <p:sp>
          <p:nvSpPr>
            <p:cNvPr id="258" name="Isosceles Triangle 257">
              <a:extLst>
                <a:ext uri="{FF2B5EF4-FFF2-40B4-BE49-F238E27FC236}">
                  <a16:creationId xmlns:a16="http://schemas.microsoft.com/office/drawing/2014/main" id="{0440AF8B-B354-4B9A-9F3B-F3BD246785D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D7C3C71C-7D18-4320-83EF-1C2F2161D62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3045EF9-4E7A-4103-95F6-834DBA24C0A2}"/>
              </a:ext>
            </a:extLst>
          </p:cNvPr>
          <p:cNvGrpSpPr/>
          <p:nvPr/>
        </p:nvGrpSpPr>
        <p:grpSpPr>
          <a:xfrm>
            <a:off x="1657537" y="10844867"/>
            <a:ext cx="102123" cy="147225"/>
            <a:chOff x="368300" y="8388050"/>
            <a:chExt cx="209550" cy="302096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C7EE21FA-8A2F-473E-ABFD-7D835300F5F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F7D5DE1-01B7-4FFE-942C-69BAF8296015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B1BF7A6-3797-4922-93DE-AA5960292DC1}"/>
              </a:ext>
            </a:extLst>
          </p:cNvPr>
          <p:cNvGrpSpPr/>
          <p:nvPr/>
        </p:nvGrpSpPr>
        <p:grpSpPr>
          <a:xfrm>
            <a:off x="2081415" y="11143451"/>
            <a:ext cx="102123" cy="147225"/>
            <a:chOff x="368300" y="8388050"/>
            <a:chExt cx="209550" cy="302096"/>
          </a:xfrm>
        </p:grpSpPr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2659723E-0AD1-4B23-839C-6408B193E95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89D0B122-D3B7-4631-82DB-392DA20627E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5A13231-86F0-4B72-A321-2DDC4E68F8AC}"/>
              </a:ext>
            </a:extLst>
          </p:cNvPr>
          <p:cNvGrpSpPr/>
          <p:nvPr/>
        </p:nvGrpSpPr>
        <p:grpSpPr>
          <a:xfrm>
            <a:off x="2081414" y="11444644"/>
            <a:ext cx="102123" cy="147225"/>
            <a:chOff x="368300" y="8388050"/>
            <a:chExt cx="209550" cy="302096"/>
          </a:xfrm>
        </p:grpSpPr>
        <p:sp>
          <p:nvSpPr>
            <p:cNvPr id="270" name="Isosceles Triangle 269">
              <a:extLst>
                <a:ext uri="{FF2B5EF4-FFF2-40B4-BE49-F238E27FC236}">
                  <a16:creationId xmlns:a16="http://schemas.microsoft.com/office/drawing/2014/main" id="{DE00DEBB-ACAB-436B-BC01-9CE7C4E1E39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8352FA78-7748-468D-A54E-45903F1D469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2392EBD-6F47-4A90-AB6F-F64EC8866CCF}"/>
              </a:ext>
            </a:extLst>
          </p:cNvPr>
          <p:cNvGrpSpPr/>
          <p:nvPr/>
        </p:nvGrpSpPr>
        <p:grpSpPr>
          <a:xfrm>
            <a:off x="1655056" y="11745461"/>
            <a:ext cx="102123" cy="147225"/>
            <a:chOff x="368300" y="8388050"/>
            <a:chExt cx="209550" cy="302096"/>
          </a:xfrm>
        </p:grpSpPr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6A69079-9D2F-4FD0-85CA-E1E8F0DE81C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C4F0E076-F792-4F1D-86DA-AE64F6ACE248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CE5DD0D-463A-4F11-9D5D-ED513F736E7E}"/>
              </a:ext>
            </a:extLst>
          </p:cNvPr>
          <p:cNvGrpSpPr/>
          <p:nvPr/>
        </p:nvGrpSpPr>
        <p:grpSpPr>
          <a:xfrm>
            <a:off x="1655056" y="12037545"/>
            <a:ext cx="102123" cy="147225"/>
            <a:chOff x="368300" y="8388050"/>
            <a:chExt cx="209550" cy="302096"/>
          </a:xfrm>
        </p:grpSpPr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C022545B-4047-4870-BA1E-7A24841026AC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2B6E929-6EA4-46B5-90BD-5FCF6F5C4A6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655056" y="13348219"/>
            <a:ext cx="102123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0E50F04-2278-446E-AB9F-17294334A6C0}"/>
              </a:ext>
            </a:extLst>
          </p:cNvPr>
          <p:cNvGrpSpPr/>
          <p:nvPr/>
        </p:nvGrpSpPr>
        <p:grpSpPr>
          <a:xfrm>
            <a:off x="2087464" y="13642192"/>
            <a:ext cx="102123" cy="147225"/>
            <a:chOff x="368300" y="8388050"/>
            <a:chExt cx="209550" cy="302096"/>
          </a:xfrm>
        </p:grpSpPr>
        <p:sp>
          <p:nvSpPr>
            <p:cNvPr id="282" name="Isosceles Triangle 281">
              <a:extLst>
                <a:ext uri="{FF2B5EF4-FFF2-40B4-BE49-F238E27FC236}">
                  <a16:creationId xmlns:a16="http://schemas.microsoft.com/office/drawing/2014/main" id="{B682F0DF-E2CE-4468-AFE3-077071103BE0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Isosceles Triangle 282">
              <a:extLst>
                <a:ext uri="{FF2B5EF4-FFF2-40B4-BE49-F238E27FC236}">
                  <a16:creationId xmlns:a16="http://schemas.microsoft.com/office/drawing/2014/main" id="{AFEB6778-24E4-47CE-9161-EA617C967E4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270C72F-CEED-426D-9020-01E3E8733DB3}"/>
              </a:ext>
            </a:extLst>
          </p:cNvPr>
          <p:cNvGrpSpPr/>
          <p:nvPr/>
        </p:nvGrpSpPr>
        <p:grpSpPr>
          <a:xfrm>
            <a:off x="2081413" y="13937924"/>
            <a:ext cx="102123" cy="147225"/>
            <a:chOff x="368300" y="8388050"/>
            <a:chExt cx="209550" cy="302096"/>
          </a:xfrm>
        </p:grpSpPr>
        <p:sp>
          <p:nvSpPr>
            <p:cNvPr id="285" name="Isosceles Triangle 284">
              <a:extLst>
                <a:ext uri="{FF2B5EF4-FFF2-40B4-BE49-F238E27FC236}">
                  <a16:creationId xmlns:a16="http://schemas.microsoft.com/office/drawing/2014/main" id="{FF0B95C9-80F2-4CF2-9800-EDAB38AE3272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Isosceles Triangle 285">
              <a:extLst>
                <a:ext uri="{FF2B5EF4-FFF2-40B4-BE49-F238E27FC236}">
                  <a16:creationId xmlns:a16="http://schemas.microsoft.com/office/drawing/2014/main" id="{745239B2-79BF-417E-94E5-F3E4718ACF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10DD2D5-459E-46D8-8FAA-AB012049E4B0}"/>
              </a:ext>
            </a:extLst>
          </p:cNvPr>
          <p:cNvGrpSpPr/>
          <p:nvPr/>
        </p:nvGrpSpPr>
        <p:grpSpPr>
          <a:xfrm>
            <a:off x="2081413" y="14234446"/>
            <a:ext cx="102123" cy="147225"/>
            <a:chOff x="368300" y="8388050"/>
            <a:chExt cx="209550" cy="302096"/>
          </a:xfrm>
        </p:grpSpPr>
        <p:sp>
          <p:nvSpPr>
            <p:cNvPr id="288" name="Isosceles Triangle 287">
              <a:extLst>
                <a:ext uri="{FF2B5EF4-FFF2-40B4-BE49-F238E27FC236}">
                  <a16:creationId xmlns:a16="http://schemas.microsoft.com/office/drawing/2014/main" id="{FBDDB86E-25B9-475B-8151-2E7DCF21107F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5AFC496D-552A-4322-9A8E-E1B1E4B6891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655056" y="14518466"/>
            <a:ext cx="102123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655056" y="14810990"/>
            <a:ext cx="102123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4219C30-56BD-4107-A974-052BB3809EA2}"/>
              </a:ext>
            </a:extLst>
          </p:cNvPr>
          <p:cNvGrpSpPr/>
          <p:nvPr/>
        </p:nvGrpSpPr>
        <p:grpSpPr>
          <a:xfrm>
            <a:off x="5902569" y="9194624"/>
            <a:ext cx="475000" cy="475000"/>
            <a:chOff x="5902569" y="9194624"/>
            <a:chExt cx="475000" cy="475000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7D6893A-2C0B-4382-A3D6-879789C21A3B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Plus Sign 296">
              <a:extLst>
                <a:ext uri="{FF2B5EF4-FFF2-40B4-BE49-F238E27FC236}">
                  <a16:creationId xmlns:a16="http://schemas.microsoft.com/office/drawing/2014/main" id="{A64C1E2E-C69C-4E9B-BB80-3B6415717590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9DA365F-6261-4588-8AA2-2A7C4BF60CA5}"/>
              </a:ext>
            </a:extLst>
          </p:cNvPr>
          <p:cNvGrpSpPr/>
          <p:nvPr/>
        </p:nvGrpSpPr>
        <p:grpSpPr>
          <a:xfrm>
            <a:off x="5896174" y="11979869"/>
            <a:ext cx="475000" cy="475000"/>
            <a:chOff x="5902569" y="9194624"/>
            <a:chExt cx="475000" cy="47500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393EE74-BA23-41EC-858A-F38093E21632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lus Sign 300">
              <a:extLst>
                <a:ext uri="{FF2B5EF4-FFF2-40B4-BE49-F238E27FC236}">
                  <a16:creationId xmlns:a16="http://schemas.microsoft.com/office/drawing/2014/main" id="{BC0E3B4C-AEB9-4C5D-AE08-82AB46FE0FF7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34D1C561-A6BE-47F1-B58E-896C681C58BE}"/>
              </a:ext>
            </a:extLst>
          </p:cNvPr>
          <p:cNvGrpSpPr/>
          <p:nvPr/>
        </p:nvGrpSpPr>
        <p:grpSpPr>
          <a:xfrm>
            <a:off x="5898509" y="14750556"/>
            <a:ext cx="475000" cy="475000"/>
            <a:chOff x="5902569" y="9194624"/>
            <a:chExt cx="475000" cy="475000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7998D0A-4D61-47A2-AF00-952763741472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Plus Sign 303">
              <a:extLst>
                <a:ext uri="{FF2B5EF4-FFF2-40B4-BE49-F238E27FC236}">
                  <a16:creationId xmlns:a16="http://schemas.microsoft.com/office/drawing/2014/main" id="{E670955D-2BF2-472A-BAA7-79A12A71FB36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53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905144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905143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905142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905142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869819" y="3089981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597504" y="935778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3234595" y="1685860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869819" y="3437779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1000"/>
            <a:ext cx="6861279" cy="1754742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3279" y="15276687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1124673" y="4750182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E8A90-B0B4-4594-8BF2-29E3EEAE873E}"/>
              </a:ext>
            </a:extLst>
          </p:cNvPr>
          <p:cNvGrpSpPr/>
          <p:nvPr/>
        </p:nvGrpSpPr>
        <p:grpSpPr>
          <a:xfrm>
            <a:off x="3554096" y="4838716"/>
            <a:ext cx="644950" cy="493186"/>
            <a:chOff x="4243285" y="4746925"/>
            <a:chExt cx="644950" cy="493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1F217-B3BA-4C0D-AA0B-A1E12361EE9E}"/>
                </a:ext>
              </a:extLst>
            </p:cNvPr>
            <p:cNvSpPr txBox="1"/>
            <p:nvPr/>
          </p:nvSpPr>
          <p:spPr>
            <a:xfrm>
              <a:off x="4243285" y="4746925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FAT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90F77E-2617-4863-A54B-8A81C5715756}"/>
                </a:ext>
              </a:extLst>
            </p:cNvPr>
            <p:cNvSpPr txBox="1"/>
            <p:nvPr/>
          </p:nvSpPr>
          <p:spPr>
            <a:xfrm>
              <a:off x="4261702" y="496311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65%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6C9BF-EE24-4485-9154-1E52B44F98D7}"/>
              </a:ext>
            </a:extLst>
          </p:cNvPr>
          <p:cNvGrpSpPr/>
          <p:nvPr/>
        </p:nvGrpSpPr>
        <p:grpSpPr>
          <a:xfrm>
            <a:off x="4413457" y="4819686"/>
            <a:ext cx="644949" cy="493358"/>
            <a:chOff x="4243285" y="5353102"/>
            <a:chExt cx="644949" cy="49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95D94-BC8E-4D9E-A337-17A52337F296}"/>
                </a:ext>
              </a:extLst>
            </p:cNvPr>
            <p:cNvSpPr txBox="1"/>
            <p:nvPr/>
          </p:nvSpPr>
          <p:spPr>
            <a:xfrm>
              <a:off x="4243285" y="535310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CARBS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7B803B-54E8-4F00-8C6F-662738CC3372}"/>
                </a:ext>
              </a:extLst>
            </p:cNvPr>
            <p:cNvSpPr txBox="1"/>
            <p:nvPr/>
          </p:nvSpPr>
          <p:spPr>
            <a:xfrm>
              <a:off x="4261701" y="5569461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5D9EB-F80C-446D-B3FE-D00C95CE81FE}"/>
              </a:ext>
            </a:extLst>
          </p:cNvPr>
          <p:cNvGrpSpPr/>
          <p:nvPr/>
        </p:nvGrpSpPr>
        <p:grpSpPr>
          <a:xfrm>
            <a:off x="5276531" y="4814506"/>
            <a:ext cx="791633" cy="503720"/>
            <a:chOff x="4179150" y="5985016"/>
            <a:chExt cx="791633" cy="503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75788-E80B-49F0-9520-F819BFFFB58B}"/>
                </a:ext>
              </a:extLst>
            </p:cNvPr>
            <p:cNvSpPr txBox="1"/>
            <p:nvPr/>
          </p:nvSpPr>
          <p:spPr>
            <a:xfrm>
              <a:off x="4179150" y="5985016"/>
              <a:ext cx="791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PROTEIN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AC4D2-240B-46B6-9F64-D7751CF1014A}"/>
                </a:ext>
              </a:extLst>
            </p:cNvPr>
            <p:cNvSpPr txBox="1"/>
            <p:nvPr/>
          </p:nvSpPr>
          <p:spPr>
            <a:xfrm>
              <a:off x="4284237" y="6211737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30%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13C527-1893-4EEB-8A6A-6A00EC16C96C}"/>
              </a:ext>
            </a:extLst>
          </p:cNvPr>
          <p:cNvGrpSpPr/>
          <p:nvPr/>
        </p:nvGrpSpPr>
        <p:grpSpPr>
          <a:xfrm>
            <a:off x="1379082" y="10715881"/>
            <a:ext cx="185844" cy="115938"/>
            <a:chOff x="1382659" y="11104513"/>
            <a:chExt cx="185844" cy="11593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A3E4DD-3DD1-401E-BD6C-9E42CE22853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A6C5FB-453A-4E09-9B7F-4643187D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08D1BC-B130-4D9D-84DD-881BC33D58B8}"/>
              </a:ext>
            </a:extLst>
          </p:cNvPr>
          <p:cNvGrpSpPr/>
          <p:nvPr/>
        </p:nvGrpSpPr>
        <p:grpSpPr>
          <a:xfrm>
            <a:off x="1375515" y="11017173"/>
            <a:ext cx="185844" cy="115938"/>
            <a:chOff x="1382659" y="11104513"/>
            <a:chExt cx="185844" cy="115938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45EB200-E783-4E98-8376-035F380D4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F52243-F8A2-4597-975B-7C80302AF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2CDC00-1C2F-49DB-A8F9-690C17909A34}"/>
              </a:ext>
            </a:extLst>
          </p:cNvPr>
          <p:cNvGrpSpPr/>
          <p:nvPr/>
        </p:nvGrpSpPr>
        <p:grpSpPr>
          <a:xfrm>
            <a:off x="1375515" y="11297441"/>
            <a:ext cx="185844" cy="115938"/>
            <a:chOff x="1382659" y="11104513"/>
            <a:chExt cx="185844" cy="115938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8D92EE-E20E-40E8-BD7A-93224633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675B3C-955D-4ED3-B54D-1AF998BC1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584523" y="5254176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1051159" y="5251953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250831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1219163" y="7470742"/>
            <a:ext cx="4254531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1219163" y="7169557"/>
            <a:ext cx="4254531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1219163" y="6870812"/>
            <a:ext cx="4254531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1219163" y="6579277"/>
            <a:ext cx="4254531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505542-0036-497E-A1E0-4FEA7387F4A1}"/>
              </a:ext>
            </a:extLst>
          </p:cNvPr>
          <p:cNvCxnSpPr>
            <a:cxnSpLocks/>
          </p:cNvCxnSpPr>
          <p:nvPr/>
        </p:nvCxnSpPr>
        <p:spPr>
          <a:xfrm>
            <a:off x="1379082" y="8894148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4E7126-235E-4CEB-BD07-306AFAC98CE8}"/>
              </a:ext>
            </a:extLst>
          </p:cNvPr>
          <p:cNvCxnSpPr>
            <a:cxnSpLocks/>
          </p:cNvCxnSpPr>
          <p:nvPr/>
        </p:nvCxnSpPr>
        <p:spPr>
          <a:xfrm flipV="1">
            <a:off x="1379082" y="8778210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4F6A1D-85E5-4E3C-ADAE-9317EF298A91}"/>
              </a:ext>
            </a:extLst>
          </p:cNvPr>
          <p:cNvCxnSpPr>
            <a:cxnSpLocks/>
          </p:cNvCxnSpPr>
          <p:nvPr/>
        </p:nvCxnSpPr>
        <p:spPr>
          <a:xfrm>
            <a:off x="1379082" y="9188004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AA0B0C-514D-469E-B7B4-FC6A716E4FBB}"/>
              </a:ext>
            </a:extLst>
          </p:cNvPr>
          <p:cNvCxnSpPr>
            <a:cxnSpLocks/>
          </p:cNvCxnSpPr>
          <p:nvPr/>
        </p:nvCxnSpPr>
        <p:spPr>
          <a:xfrm flipV="1">
            <a:off x="1379082" y="9072066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7645D0-CE01-4921-A11D-12901DFBCB5C}"/>
              </a:ext>
            </a:extLst>
          </p:cNvPr>
          <p:cNvSpPr/>
          <p:nvPr/>
        </p:nvSpPr>
        <p:spPr>
          <a:xfrm>
            <a:off x="1215591" y="8189913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Toast (Whole Wheat Bread)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DBF3ACC-DA4A-41E4-AE7B-98718C9C7D25}"/>
              </a:ext>
            </a:extLst>
          </p:cNvPr>
          <p:cNvSpPr/>
          <p:nvPr/>
        </p:nvSpPr>
        <p:spPr>
          <a:xfrm>
            <a:off x="3296836" y="823570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88E40A-A1D2-4BC1-A3C3-17DC96C2E118}"/>
              </a:ext>
            </a:extLst>
          </p:cNvPr>
          <p:cNvSpPr/>
          <p:nvPr/>
        </p:nvSpPr>
        <p:spPr>
          <a:xfrm>
            <a:off x="3773936" y="823570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E29057-28F0-4FFA-A4E3-599BC75EB2BC}"/>
              </a:ext>
            </a:extLst>
          </p:cNvPr>
          <p:cNvSpPr/>
          <p:nvPr/>
        </p:nvSpPr>
        <p:spPr>
          <a:xfrm>
            <a:off x="4251036" y="823570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F342000-03B8-4BD4-A1C9-D986FD2375C5}"/>
              </a:ext>
            </a:extLst>
          </p:cNvPr>
          <p:cNvSpPr/>
          <p:nvPr/>
        </p:nvSpPr>
        <p:spPr>
          <a:xfrm>
            <a:off x="4728136" y="823913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30E85E2-D38F-4C67-9EC2-AA23F345B322}"/>
              </a:ext>
            </a:extLst>
          </p:cNvPr>
          <p:cNvSpPr/>
          <p:nvPr/>
        </p:nvSpPr>
        <p:spPr>
          <a:xfrm>
            <a:off x="1271187" y="8239500"/>
            <a:ext cx="328612" cy="13839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1F0DDF-9CD2-4163-A0EE-9882E064055C}"/>
              </a:ext>
            </a:extLst>
          </p:cNvPr>
          <p:cNvSpPr/>
          <p:nvPr/>
        </p:nvSpPr>
        <p:spPr>
          <a:xfrm>
            <a:off x="1215591" y="8483768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 err="1">
                <a:solidFill>
                  <a:srgbClr val="E7E7E7"/>
                </a:solidFill>
              </a:rPr>
              <a:t>Omlette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8D766C-0997-4000-9711-1952FEF4E0D3}"/>
              </a:ext>
            </a:extLst>
          </p:cNvPr>
          <p:cNvSpPr/>
          <p:nvPr/>
        </p:nvSpPr>
        <p:spPr>
          <a:xfrm>
            <a:off x="3298491" y="853418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A2F9C3-7743-4E42-A945-79794C32F54A}"/>
              </a:ext>
            </a:extLst>
          </p:cNvPr>
          <p:cNvSpPr/>
          <p:nvPr/>
        </p:nvSpPr>
        <p:spPr>
          <a:xfrm>
            <a:off x="3775591" y="853418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5A1245-9D18-442C-A6CB-BD877AF6F17A}"/>
              </a:ext>
            </a:extLst>
          </p:cNvPr>
          <p:cNvSpPr/>
          <p:nvPr/>
        </p:nvSpPr>
        <p:spPr>
          <a:xfrm>
            <a:off x="4252691" y="853418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C0CB39-160D-4AB5-91E2-979466A76262}"/>
              </a:ext>
            </a:extLst>
          </p:cNvPr>
          <p:cNvSpPr/>
          <p:nvPr/>
        </p:nvSpPr>
        <p:spPr>
          <a:xfrm>
            <a:off x="4729791" y="853760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5105D9-C08F-44D2-AF2C-C9A3C5F5DB2E}"/>
              </a:ext>
            </a:extLst>
          </p:cNvPr>
          <p:cNvSpPr/>
          <p:nvPr/>
        </p:nvSpPr>
        <p:spPr>
          <a:xfrm>
            <a:off x="1272842" y="8537979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528BF4F-FD66-4C09-9E09-D3C20ABF2929}"/>
              </a:ext>
            </a:extLst>
          </p:cNvPr>
          <p:cNvSpPr/>
          <p:nvPr/>
        </p:nvSpPr>
        <p:spPr>
          <a:xfrm>
            <a:off x="1634722" y="8781221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Egg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1B2E08C-3E7B-401A-AE43-6242A21D8BF4}"/>
              </a:ext>
            </a:extLst>
          </p:cNvPr>
          <p:cNvSpPr/>
          <p:nvPr/>
        </p:nvSpPr>
        <p:spPr>
          <a:xfrm>
            <a:off x="3296836" y="882684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1ABD0EF-DC8E-4E65-B6B4-AAC8E2F880E3}"/>
              </a:ext>
            </a:extLst>
          </p:cNvPr>
          <p:cNvSpPr/>
          <p:nvPr/>
        </p:nvSpPr>
        <p:spPr>
          <a:xfrm>
            <a:off x="3773936" y="882684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8C18224-BB45-417F-A831-FE2B2F7D0EBE}"/>
              </a:ext>
            </a:extLst>
          </p:cNvPr>
          <p:cNvSpPr/>
          <p:nvPr/>
        </p:nvSpPr>
        <p:spPr>
          <a:xfrm>
            <a:off x="4251036" y="882684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297BDDF-A935-43D4-945B-94A0FF1387D8}"/>
              </a:ext>
            </a:extLst>
          </p:cNvPr>
          <p:cNvSpPr/>
          <p:nvPr/>
        </p:nvSpPr>
        <p:spPr>
          <a:xfrm>
            <a:off x="4728136" y="883026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28EEEFC-323F-4A27-A180-CE07D48FD271}"/>
              </a:ext>
            </a:extLst>
          </p:cNvPr>
          <p:cNvSpPr/>
          <p:nvPr/>
        </p:nvSpPr>
        <p:spPr>
          <a:xfrm>
            <a:off x="1691974" y="8829081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66192A-868D-4B8D-A7C7-94FA3C2663CE}"/>
              </a:ext>
            </a:extLst>
          </p:cNvPr>
          <p:cNvSpPr/>
          <p:nvPr/>
        </p:nvSpPr>
        <p:spPr>
          <a:xfrm>
            <a:off x="1634722" y="9078239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Shredded Cheese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42649-6698-40C5-9BF9-423CFD06004C}"/>
              </a:ext>
            </a:extLst>
          </p:cNvPr>
          <p:cNvSpPr/>
          <p:nvPr/>
        </p:nvSpPr>
        <p:spPr>
          <a:xfrm>
            <a:off x="3296836" y="912386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019EC9A-D978-446C-90AA-EA4D170AB971}"/>
              </a:ext>
            </a:extLst>
          </p:cNvPr>
          <p:cNvSpPr/>
          <p:nvPr/>
        </p:nvSpPr>
        <p:spPr>
          <a:xfrm>
            <a:off x="3773936" y="912386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9101665-D07C-44CE-84AC-F034E059212B}"/>
              </a:ext>
            </a:extLst>
          </p:cNvPr>
          <p:cNvSpPr/>
          <p:nvPr/>
        </p:nvSpPr>
        <p:spPr>
          <a:xfrm>
            <a:off x="4251036" y="912386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C6C366-DC3E-45B8-B4AB-F38F501DE9B9}"/>
              </a:ext>
            </a:extLst>
          </p:cNvPr>
          <p:cNvSpPr/>
          <p:nvPr/>
        </p:nvSpPr>
        <p:spPr>
          <a:xfrm>
            <a:off x="4728136" y="912728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8B763E84-AA45-467F-9464-65F9502EB99E}"/>
              </a:ext>
            </a:extLst>
          </p:cNvPr>
          <p:cNvSpPr/>
          <p:nvPr/>
        </p:nvSpPr>
        <p:spPr>
          <a:xfrm>
            <a:off x="1691974" y="9126099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F337313-96BB-4EB8-8D54-5CFFA17846F1}"/>
              </a:ext>
            </a:extLst>
          </p:cNvPr>
          <p:cNvSpPr/>
          <p:nvPr/>
        </p:nvSpPr>
        <p:spPr>
          <a:xfrm>
            <a:off x="1215588" y="9375133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Cheese Stick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597A5FA-0CE1-477E-926F-61AF8E49FF3A}"/>
              </a:ext>
            </a:extLst>
          </p:cNvPr>
          <p:cNvSpPr/>
          <p:nvPr/>
        </p:nvSpPr>
        <p:spPr>
          <a:xfrm>
            <a:off x="3298488" y="942555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24D6FC4-3F9B-4C51-A776-4A9B00304384}"/>
              </a:ext>
            </a:extLst>
          </p:cNvPr>
          <p:cNvSpPr/>
          <p:nvPr/>
        </p:nvSpPr>
        <p:spPr>
          <a:xfrm>
            <a:off x="3775588" y="942555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09AD0F9-A444-40CA-9820-35FCE3863B65}"/>
              </a:ext>
            </a:extLst>
          </p:cNvPr>
          <p:cNvSpPr/>
          <p:nvPr/>
        </p:nvSpPr>
        <p:spPr>
          <a:xfrm>
            <a:off x="4252688" y="942555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25BA6F-CC4D-4E92-AFE6-24842D33727C}"/>
              </a:ext>
            </a:extLst>
          </p:cNvPr>
          <p:cNvSpPr/>
          <p:nvPr/>
        </p:nvSpPr>
        <p:spPr>
          <a:xfrm>
            <a:off x="4729788" y="9428974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219E8DFC-8E6B-4B79-B2C4-BFE01F080A2E}"/>
              </a:ext>
            </a:extLst>
          </p:cNvPr>
          <p:cNvSpPr/>
          <p:nvPr/>
        </p:nvSpPr>
        <p:spPr>
          <a:xfrm>
            <a:off x="1272839" y="9429344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3D7AB08-4FBC-4573-B3BC-F988C7089561}"/>
              </a:ext>
            </a:extLst>
          </p:cNvPr>
          <p:cNvSpPr/>
          <p:nvPr/>
        </p:nvSpPr>
        <p:spPr>
          <a:xfrm>
            <a:off x="1215587" y="9672027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Almonds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9CD9997-D811-444C-A661-1192B90DBE23}"/>
              </a:ext>
            </a:extLst>
          </p:cNvPr>
          <p:cNvSpPr/>
          <p:nvPr/>
        </p:nvSpPr>
        <p:spPr>
          <a:xfrm>
            <a:off x="3298487" y="972244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995557B-CBBE-44AB-B0A5-1C669353A06E}"/>
              </a:ext>
            </a:extLst>
          </p:cNvPr>
          <p:cNvSpPr/>
          <p:nvPr/>
        </p:nvSpPr>
        <p:spPr>
          <a:xfrm>
            <a:off x="3775587" y="972244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9400AD-3515-4764-B204-E540FC974B95}"/>
              </a:ext>
            </a:extLst>
          </p:cNvPr>
          <p:cNvSpPr/>
          <p:nvPr/>
        </p:nvSpPr>
        <p:spPr>
          <a:xfrm>
            <a:off x="4252687" y="972244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BCB3352-1A0D-4774-B5F1-04CD5DCF9C65}"/>
              </a:ext>
            </a:extLst>
          </p:cNvPr>
          <p:cNvSpPr/>
          <p:nvPr/>
        </p:nvSpPr>
        <p:spPr>
          <a:xfrm>
            <a:off x="4729787" y="972586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532C3055-4FA3-42FE-9BD2-09BFC2EF773B}"/>
              </a:ext>
            </a:extLst>
          </p:cNvPr>
          <p:cNvSpPr/>
          <p:nvPr/>
        </p:nvSpPr>
        <p:spPr>
          <a:xfrm>
            <a:off x="1272838" y="9726238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1212019" y="10426036"/>
            <a:ext cx="42545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2E4C2B-E45B-4866-9142-F836A1D8F0FE}"/>
              </a:ext>
            </a:extLst>
          </p:cNvPr>
          <p:cNvSpPr/>
          <p:nvPr/>
        </p:nvSpPr>
        <p:spPr>
          <a:xfrm>
            <a:off x="1631155" y="10717568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Buffalo Sauce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6C99F2-7143-4DAA-9F03-8F8E46474D4F}"/>
              </a:ext>
            </a:extLst>
          </p:cNvPr>
          <p:cNvSpPr/>
          <p:nvPr/>
        </p:nvSpPr>
        <p:spPr>
          <a:xfrm>
            <a:off x="3293269" y="10763192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03B90A5-DF4F-4E77-B331-A03CAA4C6B13}"/>
              </a:ext>
            </a:extLst>
          </p:cNvPr>
          <p:cNvSpPr/>
          <p:nvPr/>
        </p:nvSpPr>
        <p:spPr>
          <a:xfrm>
            <a:off x="3770369" y="10763192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A9BB43B-4AA2-483F-A0D0-A3617439BA41}"/>
              </a:ext>
            </a:extLst>
          </p:cNvPr>
          <p:cNvSpPr/>
          <p:nvPr/>
        </p:nvSpPr>
        <p:spPr>
          <a:xfrm>
            <a:off x="4247469" y="10763192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9DBBA83-D0A2-4B4A-A3C9-2EC7E2AF61D7}"/>
              </a:ext>
            </a:extLst>
          </p:cNvPr>
          <p:cNvSpPr/>
          <p:nvPr/>
        </p:nvSpPr>
        <p:spPr>
          <a:xfrm>
            <a:off x="4724569" y="10766614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4E0C2AB1-83F2-4967-A3F8-6D95A98EB5B7}"/>
              </a:ext>
            </a:extLst>
          </p:cNvPr>
          <p:cNvSpPr/>
          <p:nvPr/>
        </p:nvSpPr>
        <p:spPr>
          <a:xfrm>
            <a:off x="1688407" y="10765428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26g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030DBC4-CB3A-458C-87BA-E06BF1FDB4EB}"/>
              </a:ext>
            </a:extLst>
          </p:cNvPr>
          <p:cNvSpPr/>
          <p:nvPr/>
        </p:nvSpPr>
        <p:spPr>
          <a:xfrm>
            <a:off x="1631153" y="1101225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Chicken Breast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CEA9F58-94FC-43A7-AA0B-456687805642}"/>
              </a:ext>
            </a:extLst>
          </p:cNvPr>
          <p:cNvSpPr/>
          <p:nvPr/>
        </p:nvSpPr>
        <p:spPr>
          <a:xfrm>
            <a:off x="3293267" y="1105787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748E2F6-3A83-4C68-8922-A20BC89A3941}"/>
              </a:ext>
            </a:extLst>
          </p:cNvPr>
          <p:cNvSpPr/>
          <p:nvPr/>
        </p:nvSpPr>
        <p:spPr>
          <a:xfrm>
            <a:off x="3770367" y="1105787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A830029-62BE-45DD-A55A-9218CF3516AF}"/>
              </a:ext>
            </a:extLst>
          </p:cNvPr>
          <p:cNvSpPr/>
          <p:nvPr/>
        </p:nvSpPr>
        <p:spPr>
          <a:xfrm>
            <a:off x="4247467" y="1105787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DDA573A-2CE8-43E3-A2AC-167803E26784}"/>
              </a:ext>
            </a:extLst>
          </p:cNvPr>
          <p:cNvSpPr/>
          <p:nvPr/>
        </p:nvSpPr>
        <p:spPr>
          <a:xfrm>
            <a:off x="4724567" y="1106130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F4E14F33-322D-40E2-A9F6-C73BA7666580}"/>
              </a:ext>
            </a:extLst>
          </p:cNvPr>
          <p:cNvSpPr/>
          <p:nvPr/>
        </p:nvSpPr>
        <p:spPr>
          <a:xfrm>
            <a:off x="1688405" y="1106011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86g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7BED3CA-5A7F-4441-BD4F-52D28763FB7D}"/>
              </a:ext>
            </a:extLst>
          </p:cNvPr>
          <p:cNvSpPr/>
          <p:nvPr/>
        </p:nvSpPr>
        <p:spPr>
          <a:xfrm>
            <a:off x="1631153" y="1131197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Salt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27DB869-B856-4B59-833B-54E705CF1CD9}"/>
              </a:ext>
            </a:extLst>
          </p:cNvPr>
          <p:cNvSpPr/>
          <p:nvPr/>
        </p:nvSpPr>
        <p:spPr>
          <a:xfrm>
            <a:off x="3293267" y="1135759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AF9B67D-B597-41A2-8AE9-0AEB731C6181}"/>
              </a:ext>
            </a:extLst>
          </p:cNvPr>
          <p:cNvSpPr/>
          <p:nvPr/>
        </p:nvSpPr>
        <p:spPr>
          <a:xfrm>
            <a:off x="3770367" y="1135759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2FB5860-AF4C-4E2E-A44B-E0AB89ED69E0}"/>
              </a:ext>
            </a:extLst>
          </p:cNvPr>
          <p:cNvSpPr/>
          <p:nvPr/>
        </p:nvSpPr>
        <p:spPr>
          <a:xfrm>
            <a:off x="4247467" y="1135759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CFFAF63-B822-47C9-9BDD-20B79D25A849}"/>
              </a:ext>
            </a:extLst>
          </p:cNvPr>
          <p:cNvSpPr/>
          <p:nvPr/>
        </p:nvSpPr>
        <p:spPr>
          <a:xfrm>
            <a:off x="4724567" y="1136102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BF724D59-C9FF-4451-8765-C4A8A58B2528}"/>
              </a:ext>
            </a:extLst>
          </p:cNvPr>
          <p:cNvSpPr/>
          <p:nvPr/>
        </p:nvSpPr>
        <p:spPr>
          <a:xfrm>
            <a:off x="1688405" y="1135983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x3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1212019" y="11597161"/>
            <a:ext cx="42545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1212019" y="11891962"/>
            <a:ext cx="42545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276809" y="661915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273765" y="691747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273764" y="720843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273764" y="750904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ultiplication Sign 232">
            <a:extLst>
              <a:ext uri="{FF2B5EF4-FFF2-40B4-BE49-F238E27FC236}">
                <a16:creationId xmlns:a16="http://schemas.microsoft.com/office/drawing/2014/main" id="{FBFB5E8D-0C84-4D6F-83F9-0E585E178E64}"/>
              </a:ext>
            </a:extLst>
          </p:cNvPr>
          <p:cNvSpPr/>
          <p:nvPr/>
        </p:nvSpPr>
        <p:spPr>
          <a:xfrm>
            <a:off x="5270191" y="823058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ultiplication Sign 233">
            <a:extLst>
              <a:ext uri="{FF2B5EF4-FFF2-40B4-BE49-F238E27FC236}">
                <a16:creationId xmlns:a16="http://schemas.microsoft.com/office/drawing/2014/main" id="{C4625495-8997-46D0-A7DA-8FC47EB21B09}"/>
              </a:ext>
            </a:extLst>
          </p:cNvPr>
          <p:cNvSpPr/>
          <p:nvPr/>
        </p:nvSpPr>
        <p:spPr>
          <a:xfrm>
            <a:off x="5270191" y="853091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ultiplication Sign 234">
            <a:extLst>
              <a:ext uri="{FF2B5EF4-FFF2-40B4-BE49-F238E27FC236}">
                <a16:creationId xmlns:a16="http://schemas.microsoft.com/office/drawing/2014/main" id="{15BA32B0-D930-440E-ACBA-C1A7ACE511DD}"/>
              </a:ext>
            </a:extLst>
          </p:cNvPr>
          <p:cNvSpPr/>
          <p:nvPr/>
        </p:nvSpPr>
        <p:spPr>
          <a:xfrm>
            <a:off x="5270191" y="8826345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ultiplication Sign 235">
            <a:extLst>
              <a:ext uri="{FF2B5EF4-FFF2-40B4-BE49-F238E27FC236}">
                <a16:creationId xmlns:a16="http://schemas.microsoft.com/office/drawing/2014/main" id="{675102B4-153B-4AEC-8590-1E993CC49FF2}"/>
              </a:ext>
            </a:extLst>
          </p:cNvPr>
          <p:cNvSpPr/>
          <p:nvPr/>
        </p:nvSpPr>
        <p:spPr>
          <a:xfrm>
            <a:off x="5270191" y="9124277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ultiplication Sign 236">
            <a:extLst>
              <a:ext uri="{FF2B5EF4-FFF2-40B4-BE49-F238E27FC236}">
                <a16:creationId xmlns:a16="http://schemas.microsoft.com/office/drawing/2014/main" id="{BFCC19AC-B0DF-47A1-AB16-2D6A70644D4C}"/>
              </a:ext>
            </a:extLst>
          </p:cNvPr>
          <p:cNvSpPr/>
          <p:nvPr/>
        </p:nvSpPr>
        <p:spPr>
          <a:xfrm>
            <a:off x="5270191" y="942348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ultiplication Sign 237">
            <a:extLst>
              <a:ext uri="{FF2B5EF4-FFF2-40B4-BE49-F238E27FC236}">
                <a16:creationId xmlns:a16="http://schemas.microsoft.com/office/drawing/2014/main" id="{BD279A86-9D01-4AEC-B410-051494417BA3}"/>
              </a:ext>
            </a:extLst>
          </p:cNvPr>
          <p:cNvSpPr/>
          <p:nvPr/>
        </p:nvSpPr>
        <p:spPr>
          <a:xfrm>
            <a:off x="5270191" y="9719285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266623" y="1046702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266623" y="10765476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266623" y="1105170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266623" y="1135459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269387" y="1164311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262568" y="1193081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655055" y="6624238"/>
            <a:ext cx="102123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655054" y="6920072"/>
            <a:ext cx="102123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655053" y="7215352"/>
            <a:ext cx="102123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655053" y="7510058"/>
            <a:ext cx="102123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779CD0-2F8A-4CF1-8BD5-8CEF40988435}"/>
              </a:ext>
            </a:extLst>
          </p:cNvPr>
          <p:cNvGrpSpPr/>
          <p:nvPr/>
        </p:nvGrpSpPr>
        <p:grpSpPr>
          <a:xfrm>
            <a:off x="1651480" y="8232708"/>
            <a:ext cx="102123" cy="147225"/>
            <a:chOff x="368300" y="8388050"/>
            <a:chExt cx="209550" cy="302096"/>
          </a:xfrm>
        </p:grpSpPr>
        <p:sp>
          <p:nvSpPr>
            <p:cNvPr id="258" name="Isosceles Triangle 257">
              <a:extLst>
                <a:ext uri="{FF2B5EF4-FFF2-40B4-BE49-F238E27FC236}">
                  <a16:creationId xmlns:a16="http://schemas.microsoft.com/office/drawing/2014/main" id="{0440AF8B-B354-4B9A-9F3B-F3BD246785D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D7C3C71C-7D18-4320-83EF-1C2F2161D62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3045EF9-4E7A-4103-95F6-834DBA24C0A2}"/>
              </a:ext>
            </a:extLst>
          </p:cNvPr>
          <p:cNvGrpSpPr/>
          <p:nvPr/>
        </p:nvGrpSpPr>
        <p:grpSpPr>
          <a:xfrm>
            <a:off x="1653960" y="8518564"/>
            <a:ext cx="102123" cy="147225"/>
            <a:chOff x="368300" y="8388050"/>
            <a:chExt cx="209550" cy="302096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C7EE21FA-8A2F-473E-ABFD-7D835300F5F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F7D5DE1-01B7-4FFE-942C-69BAF8296015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B1BF7A6-3797-4922-93DE-AA5960292DC1}"/>
              </a:ext>
            </a:extLst>
          </p:cNvPr>
          <p:cNvGrpSpPr/>
          <p:nvPr/>
        </p:nvGrpSpPr>
        <p:grpSpPr>
          <a:xfrm>
            <a:off x="2077838" y="8817148"/>
            <a:ext cx="102123" cy="147225"/>
            <a:chOff x="368300" y="8388050"/>
            <a:chExt cx="209550" cy="302096"/>
          </a:xfrm>
        </p:grpSpPr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2659723E-0AD1-4B23-839C-6408B193E95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89D0B122-D3B7-4631-82DB-392DA20627E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5A13231-86F0-4B72-A321-2DDC4E68F8AC}"/>
              </a:ext>
            </a:extLst>
          </p:cNvPr>
          <p:cNvGrpSpPr/>
          <p:nvPr/>
        </p:nvGrpSpPr>
        <p:grpSpPr>
          <a:xfrm>
            <a:off x="2077837" y="9118341"/>
            <a:ext cx="102123" cy="147225"/>
            <a:chOff x="368300" y="8388050"/>
            <a:chExt cx="209550" cy="302096"/>
          </a:xfrm>
        </p:grpSpPr>
        <p:sp>
          <p:nvSpPr>
            <p:cNvPr id="270" name="Isosceles Triangle 269">
              <a:extLst>
                <a:ext uri="{FF2B5EF4-FFF2-40B4-BE49-F238E27FC236}">
                  <a16:creationId xmlns:a16="http://schemas.microsoft.com/office/drawing/2014/main" id="{DE00DEBB-ACAB-436B-BC01-9CE7C4E1E39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8352FA78-7748-468D-A54E-45903F1D469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2392EBD-6F47-4A90-AB6F-F64EC8866CCF}"/>
              </a:ext>
            </a:extLst>
          </p:cNvPr>
          <p:cNvGrpSpPr/>
          <p:nvPr/>
        </p:nvGrpSpPr>
        <p:grpSpPr>
          <a:xfrm>
            <a:off x="1651479" y="9419158"/>
            <a:ext cx="102123" cy="147225"/>
            <a:chOff x="368300" y="8388050"/>
            <a:chExt cx="209550" cy="302096"/>
          </a:xfrm>
        </p:grpSpPr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6A69079-9D2F-4FD0-85CA-E1E8F0DE81C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C4F0E076-F792-4F1D-86DA-AE64F6ACE248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CE5DD0D-463A-4F11-9D5D-ED513F736E7E}"/>
              </a:ext>
            </a:extLst>
          </p:cNvPr>
          <p:cNvGrpSpPr/>
          <p:nvPr/>
        </p:nvGrpSpPr>
        <p:grpSpPr>
          <a:xfrm>
            <a:off x="1651479" y="9711242"/>
            <a:ext cx="102123" cy="147225"/>
            <a:chOff x="368300" y="8388050"/>
            <a:chExt cx="209550" cy="302096"/>
          </a:xfrm>
        </p:grpSpPr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C022545B-4047-4870-BA1E-7A24841026AC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2B6E929-6EA4-46B5-90BD-5FCF6F5C4A6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647912" y="10465992"/>
            <a:ext cx="102123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0E50F04-2278-446E-AB9F-17294334A6C0}"/>
              </a:ext>
            </a:extLst>
          </p:cNvPr>
          <p:cNvGrpSpPr/>
          <p:nvPr/>
        </p:nvGrpSpPr>
        <p:grpSpPr>
          <a:xfrm>
            <a:off x="2080320" y="10759965"/>
            <a:ext cx="102123" cy="147225"/>
            <a:chOff x="368300" y="8388050"/>
            <a:chExt cx="209550" cy="302096"/>
          </a:xfrm>
        </p:grpSpPr>
        <p:sp>
          <p:nvSpPr>
            <p:cNvPr id="282" name="Isosceles Triangle 281">
              <a:extLst>
                <a:ext uri="{FF2B5EF4-FFF2-40B4-BE49-F238E27FC236}">
                  <a16:creationId xmlns:a16="http://schemas.microsoft.com/office/drawing/2014/main" id="{B682F0DF-E2CE-4468-AFE3-077071103BE0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Isosceles Triangle 282">
              <a:extLst>
                <a:ext uri="{FF2B5EF4-FFF2-40B4-BE49-F238E27FC236}">
                  <a16:creationId xmlns:a16="http://schemas.microsoft.com/office/drawing/2014/main" id="{AFEB6778-24E4-47CE-9161-EA617C967E4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270C72F-CEED-426D-9020-01E3E8733DB3}"/>
              </a:ext>
            </a:extLst>
          </p:cNvPr>
          <p:cNvGrpSpPr/>
          <p:nvPr/>
        </p:nvGrpSpPr>
        <p:grpSpPr>
          <a:xfrm>
            <a:off x="2074269" y="11055697"/>
            <a:ext cx="102123" cy="147225"/>
            <a:chOff x="368300" y="8388050"/>
            <a:chExt cx="209550" cy="302096"/>
          </a:xfrm>
        </p:grpSpPr>
        <p:sp>
          <p:nvSpPr>
            <p:cNvPr id="285" name="Isosceles Triangle 284">
              <a:extLst>
                <a:ext uri="{FF2B5EF4-FFF2-40B4-BE49-F238E27FC236}">
                  <a16:creationId xmlns:a16="http://schemas.microsoft.com/office/drawing/2014/main" id="{FF0B95C9-80F2-4CF2-9800-EDAB38AE3272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Isosceles Triangle 285">
              <a:extLst>
                <a:ext uri="{FF2B5EF4-FFF2-40B4-BE49-F238E27FC236}">
                  <a16:creationId xmlns:a16="http://schemas.microsoft.com/office/drawing/2014/main" id="{745239B2-79BF-417E-94E5-F3E4718ACF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10DD2D5-459E-46D8-8FAA-AB012049E4B0}"/>
              </a:ext>
            </a:extLst>
          </p:cNvPr>
          <p:cNvGrpSpPr/>
          <p:nvPr/>
        </p:nvGrpSpPr>
        <p:grpSpPr>
          <a:xfrm>
            <a:off x="2074269" y="11352219"/>
            <a:ext cx="102123" cy="147225"/>
            <a:chOff x="368300" y="8388050"/>
            <a:chExt cx="209550" cy="302096"/>
          </a:xfrm>
        </p:grpSpPr>
        <p:sp>
          <p:nvSpPr>
            <p:cNvPr id="288" name="Isosceles Triangle 287">
              <a:extLst>
                <a:ext uri="{FF2B5EF4-FFF2-40B4-BE49-F238E27FC236}">
                  <a16:creationId xmlns:a16="http://schemas.microsoft.com/office/drawing/2014/main" id="{FBDDB86E-25B9-475B-8151-2E7DCF21107F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5AFC496D-552A-4322-9A8E-E1B1E4B6891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647912" y="11636239"/>
            <a:ext cx="102123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647912" y="11928763"/>
            <a:ext cx="102123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C8B50-AE91-45EC-B91D-E7134ECA853B}"/>
              </a:ext>
            </a:extLst>
          </p:cNvPr>
          <p:cNvCxnSpPr>
            <a:cxnSpLocks/>
          </p:cNvCxnSpPr>
          <p:nvPr/>
        </p:nvCxnSpPr>
        <p:spPr>
          <a:xfrm>
            <a:off x="4280703" y="4761772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87E3C67-A26E-480F-BF05-ABBB9E05E7EC}"/>
              </a:ext>
            </a:extLst>
          </p:cNvPr>
          <p:cNvCxnSpPr>
            <a:cxnSpLocks/>
          </p:cNvCxnSpPr>
          <p:nvPr/>
        </p:nvCxnSpPr>
        <p:spPr>
          <a:xfrm>
            <a:off x="5211098" y="4754237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4EB0DC48-429A-453D-8321-018AFD329B88}"/>
              </a:ext>
            </a:extLst>
          </p:cNvPr>
          <p:cNvSpPr txBox="1"/>
          <p:nvPr/>
        </p:nvSpPr>
        <p:spPr>
          <a:xfrm>
            <a:off x="1106635" y="618198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53535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353535"/>
              </a:solidFill>
              <a:latin typeface="Reliable DEMO" panose="02000506000000020004" pitchFamily="2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60263ED-DEE9-438F-8D69-C0F63DEF3ACD}"/>
              </a:ext>
            </a:extLst>
          </p:cNvPr>
          <p:cNvSpPr txBox="1"/>
          <p:nvPr/>
        </p:nvSpPr>
        <p:spPr>
          <a:xfrm>
            <a:off x="1124673" y="7838708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8F838C3-C78B-4794-9A79-53ED105DB18B}"/>
              </a:ext>
            </a:extLst>
          </p:cNvPr>
          <p:cNvSpPr txBox="1"/>
          <p:nvPr/>
        </p:nvSpPr>
        <p:spPr>
          <a:xfrm>
            <a:off x="1156074" y="1008131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53535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A00C-6AC8-442C-A60C-4B62F2BFE338}"/>
              </a:ext>
            </a:extLst>
          </p:cNvPr>
          <p:cNvSpPr/>
          <p:nvPr/>
        </p:nvSpPr>
        <p:spPr>
          <a:xfrm>
            <a:off x="2700428" y="13306495"/>
            <a:ext cx="3235287" cy="169327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4E49C7-832C-4947-97D4-42EC77DC72AB}"/>
              </a:ext>
            </a:extLst>
          </p:cNvPr>
          <p:cNvSpPr/>
          <p:nvPr/>
        </p:nvSpPr>
        <p:spPr>
          <a:xfrm>
            <a:off x="1126293" y="13315330"/>
            <a:ext cx="1254709" cy="1693278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3AB9C-8C46-4CC6-8ACB-843B52D78648}"/>
              </a:ext>
            </a:extLst>
          </p:cNvPr>
          <p:cNvSpPr txBox="1"/>
          <p:nvPr/>
        </p:nvSpPr>
        <p:spPr>
          <a:xfrm>
            <a:off x="1189038" y="13594678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Total Weight Loss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18.6 </a:t>
            </a:r>
            <a:r>
              <a:rPr lang="en-US" sz="1000" b="1" dirty="0" err="1">
                <a:solidFill>
                  <a:srgbClr val="FFFFFF"/>
                </a:solidFill>
              </a:rPr>
              <a:t>lbs</a:t>
            </a: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428CB4F-3754-45A1-8DAD-6FE117189358}"/>
              </a:ext>
            </a:extLst>
          </p:cNvPr>
          <p:cNvSpPr txBox="1"/>
          <p:nvPr/>
        </p:nvSpPr>
        <p:spPr>
          <a:xfrm>
            <a:off x="1175597" y="14002524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Current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259.4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42AA9E6-0807-4FC5-934A-8055269705C1}"/>
              </a:ext>
            </a:extLst>
          </p:cNvPr>
          <p:cNvSpPr txBox="1"/>
          <p:nvPr/>
        </p:nvSpPr>
        <p:spPr>
          <a:xfrm>
            <a:off x="1185464" y="14413239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Goal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225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75974EA-6160-4D19-814F-DB6C61019FB8}"/>
              </a:ext>
            </a:extLst>
          </p:cNvPr>
          <p:cNvSpPr txBox="1"/>
          <p:nvPr/>
        </p:nvSpPr>
        <p:spPr>
          <a:xfrm>
            <a:off x="1036868" y="1282528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PROGRESS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708BD6-F256-4FE1-ADB9-ACFA85AD8C57}"/>
              </a:ext>
            </a:extLst>
          </p:cNvPr>
          <p:cNvCxnSpPr>
            <a:cxnSpLocks/>
          </p:cNvCxnSpPr>
          <p:nvPr/>
        </p:nvCxnSpPr>
        <p:spPr>
          <a:xfrm>
            <a:off x="1304943" y="13964010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0623ED1-3C2E-469A-86BB-9A6AFDF99102}"/>
              </a:ext>
            </a:extLst>
          </p:cNvPr>
          <p:cNvCxnSpPr>
            <a:cxnSpLocks/>
          </p:cNvCxnSpPr>
          <p:nvPr/>
        </p:nvCxnSpPr>
        <p:spPr>
          <a:xfrm>
            <a:off x="1297387" y="14371856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61F10-9FA3-44B4-8C46-7FE043448DF4}"/>
              </a:ext>
            </a:extLst>
          </p:cNvPr>
          <p:cNvGrpSpPr/>
          <p:nvPr/>
        </p:nvGrpSpPr>
        <p:grpSpPr>
          <a:xfrm>
            <a:off x="2710145" y="12917646"/>
            <a:ext cx="1724736" cy="233702"/>
            <a:chOff x="4199082" y="12908256"/>
            <a:chExt cx="1724736" cy="233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67D37C-45F3-4444-9B9B-A7891ED6E90C}"/>
                </a:ext>
              </a:extLst>
            </p:cNvPr>
            <p:cNvSpPr/>
            <p:nvPr/>
          </p:nvSpPr>
          <p:spPr>
            <a:xfrm>
              <a:off x="5389361" y="12908298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Year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1DDA751A-7C94-4D47-AA71-1C6E44C91364}"/>
                </a:ext>
              </a:extLst>
            </p:cNvPr>
            <p:cNvSpPr/>
            <p:nvPr/>
          </p:nvSpPr>
          <p:spPr>
            <a:xfrm>
              <a:off x="4794221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Month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EB58F6-3F96-4943-9B9E-BA5556958322}"/>
                </a:ext>
              </a:extLst>
            </p:cNvPr>
            <p:cNvSpPr/>
            <p:nvPr/>
          </p:nvSpPr>
          <p:spPr>
            <a:xfrm>
              <a:off x="4199082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353535"/>
                  </a:solidFill>
                </a:rPr>
                <a:t>Week</a:t>
              </a:r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8893823-1C41-49A7-AA74-C40B3BC31568}"/>
              </a:ext>
            </a:extLst>
          </p:cNvPr>
          <p:cNvSpPr/>
          <p:nvPr/>
        </p:nvSpPr>
        <p:spPr>
          <a:xfrm>
            <a:off x="5096427" y="12920890"/>
            <a:ext cx="839288" cy="23366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Add Weigh-In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34D207A-05EA-4CF1-82DA-096DC70DC499}"/>
              </a:ext>
            </a:extLst>
          </p:cNvPr>
          <p:cNvGrpSpPr/>
          <p:nvPr/>
        </p:nvGrpSpPr>
        <p:grpSpPr>
          <a:xfrm>
            <a:off x="2763173" y="13411137"/>
            <a:ext cx="3068310" cy="1571835"/>
            <a:chOff x="2765365" y="13417819"/>
            <a:chExt cx="3068310" cy="1571835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2D81BFF-C247-4DED-92AC-7A0A7A192661}"/>
                </a:ext>
              </a:extLst>
            </p:cNvPr>
            <p:cNvGrpSpPr/>
            <p:nvPr/>
          </p:nvGrpSpPr>
          <p:grpSpPr>
            <a:xfrm>
              <a:off x="2998799" y="13505998"/>
              <a:ext cx="2834876" cy="1347913"/>
              <a:chOff x="3012408" y="13517436"/>
              <a:chExt cx="2834876" cy="13479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A0F84F1-A8B7-473B-B4B0-6FF8E2CF8B29}"/>
                  </a:ext>
                </a:extLst>
              </p:cNvPr>
              <p:cNvCxnSpPr/>
              <p:nvPr/>
            </p:nvCxnSpPr>
            <p:spPr>
              <a:xfrm>
                <a:off x="3095362" y="14807971"/>
                <a:ext cx="2751922" cy="0"/>
              </a:xfrm>
              <a:prstGeom prst="straightConnector1">
                <a:avLst/>
              </a:prstGeom>
              <a:ln w="19050" cap="rnd">
                <a:solidFill>
                  <a:srgbClr val="E7E7E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1D54E8-E614-42A0-87F8-53A3BD979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734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9BB2F5-99FE-41EA-A5FB-79809772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009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9A3A774-64B5-4F01-97F5-B82B5245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5763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FF0B6E2-CB89-497A-9A37-F3B02379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38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A025232-9068-4384-95AB-A3ECBF1D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92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FF6CEF-DB4F-4A24-A3EB-431FD7874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319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F7EF93A-CEDA-4FCF-B3B8-18DE83CA7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99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AF82537-69D8-46AA-98C8-0B0BDA83D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271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7E822E9-60F3-4401-81C7-01CCBADDA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592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9A4582D-E066-4FAB-8C9B-24E7D5D7B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7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285AA37-1C7A-4D06-9CE8-16EDF8580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51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053688A-B8CA-42E2-AC9B-DC397C962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78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709290C-A22C-4E97-B7F7-6F87C518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2664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4740D559-FCC4-4662-9BE2-2A1CABF74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0939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ABA3502-5C80-4D7C-A684-C7A3190FF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874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463C6D4-B57D-42B0-B49F-0F720E5FD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5174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E82057F-D5B3-4D3F-8CCB-F473A11B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6825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B54A91B-4AFF-41D8-BABB-C064031A8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8539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ACF5353-118E-4075-B18D-31AC5861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0127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5C7AF72-074A-4E88-8219-42753CBC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1778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9DCC7728-75C8-467D-89AA-94677808C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3492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B9D26D9-43E6-431A-9BE1-F28929B28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5175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E08C3FE-29F7-4AA3-843B-5B92EAA73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6826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251C67CD-82E6-4414-B115-AE4F4651AB25}"/>
                  </a:ext>
                </a:extLst>
              </p:cNvPr>
              <p:cNvCxnSpPr/>
              <p:nvPr/>
            </p:nvCxnSpPr>
            <p:spPr>
              <a:xfrm>
                <a:off x="3018359" y="1351743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B9544-4B4C-4D06-A837-900CAD624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860" y="1368253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C205BA5-F29E-4F24-8DF6-85665F2EE6D3}"/>
                  </a:ext>
                </a:extLst>
              </p:cNvPr>
              <p:cNvCxnSpPr/>
              <p:nvPr/>
            </p:nvCxnSpPr>
            <p:spPr>
              <a:xfrm>
                <a:off x="3012410" y="1385398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56384D9-5C5C-4A8E-AE1E-8FAE8B1F5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1" y="1401908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7ACD22B-E782-4EBC-A604-887B10ABD444}"/>
                  </a:ext>
                </a:extLst>
              </p:cNvPr>
              <p:cNvCxnSpPr/>
              <p:nvPr/>
            </p:nvCxnSpPr>
            <p:spPr>
              <a:xfrm>
                <a:off x="3012409" y="14180713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F1B5AE70-666F-4E9C-A249-209D5925C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0" y="14345813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7DCC1F7-A376-47DD-ACC4-E39C07B95E38}"/>
                  </a:ext>
                </a:extLst>
              </p:cNvPr>
              <p:cNvCxnSpPr/>
              <p:nvPr/>
            </p:nvCxnSpPr>
            <p:spPr>
              <a:xfrm>
                <a:off x="3012408" y="14517561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61CDE41-C44D-4D78-B39A-A2955D7C0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09" y="14682661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639F630-CC48-421F-BEDA-670B29B62A13}"/>
                  </a:ext>
                </a:extLst>
              </p:cNvPr>
              <p:cNvCxnSpPr/>
              <p:nvPr/>
            </p:nvCxnSpPr>
            <p:spPr>
              <a:xfrm>
                <a:off x="3774435" y="14817724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72B673A-144E-4F4D-B3B6-A384E8304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16" y="14817725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9F0F6D1-14C5-42BE-A8BE-545664AEF6D2}"/>
                  </a:ext>
                </a:extLst>
              </p:cNvPr>
              <p:cNvCxnSpPr/>
              <p:nvPr/>
            </p:nvCxnSpPr>
            <p:spPr>
              <a:xfrm>
                <a:off x="3439040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5C1AEB4-6887-47D2-A263-B94AC4D37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831" y="14814548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41D2AC6-8269-4D35-84A0-E9FFAA2C22EF}"/>
                  </a:ext>
                </a:extLst>
              </p:cNvPr>
              <p:cNvCxnSpPr/>
              <p:nvPr/>
            </p:nvCxnSpPr>
            <p:spPr>
              <a:xfrm>
                <a:off x="4464313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2B02A958-615F-4B8F-B213-2C7F5B1A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4766" y="14816137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23573BB-06B7-42D2-823F-603590E88C46}"/>
                  </a:ext>
                </a:extLst>
              </p:cNvPr>
              <p:cNvCxnSpPr/>
              <p:nvPr/>
            </p:nvCxnSpPr>
            <p:spPr>
              <a:xfrm>
                <a:off x="4114626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F3FF7A6-CB3E-4EE6-9540-AA39BFBA4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709" y="14812960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602E18E-FBC1-44DF-8AFC-15BB40A3E36A}"/>
                  </a:ext>
                </a:extLst>
              </p:cNvPr>
              <p:cNvCxnSpPr/>
              <p:nvPr/>
            </p:nvCxnSpPr>
            <p:spPr>
              <a:xfrm>
                <a:off x="5162351" y="14816135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DFD000E-F1DC-4B86-8409-0A720CA95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628" y="14816136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0DB8C17-A1E4-4B59-88E9-541DBACD8D38}"/>
                  </a:ext>
                </a:extLst>
              </p:cNvPr>
              <p:cNvCxnSpPr/>
              <p:nvPr/>
            </p:nvCxnSpPr>
            <p:spPr>
              <a:xfrm>
                <a:off x="4811815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2C0272EE-2078-4F0A-83EA-4B74F81E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2159" y="14812959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1650D2-E0D6-473B-8040-A530CB7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63" y="14817721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30E2D0D-EE24-488F-A1AE-D28049E823A6}"/>
                  </a:ext>
                </a:extLst>
              </p:cNvPr>
              <p:cNvCxnSpPr/>
              <p:nvPr/>
            </p:nvCxnSpPr>
            <p:spPr>
              <a:xfrm>
                <a:off x="5511247" y="14816132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5762951-883B-45A6-A4A0-C2413C7A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0742" y="14814544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CFEA949-E93E-441F-8381-B09635B2768F}"/>
                </a:ext>
              </a:extLst>
            </p:cNvPr>
            <p:cNvSpPr txBox="1"/>
            <p:nvPr/>
          </p:nvSpPr>
          <p:spPr>
            <a:xfrm>
              <a:off x="2771189" y="1341781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280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4604373-6AAE-4112-9FF1-3CD8E29B0062}"/>
                </a:ext>
              </a:extLst>
            </p:cNvPr>
            <p:cNvSpPr txBox="1"/>
            <p:nvPr/>
          </p:nvSpPr>
          <p:spPr>
            <a:xfrm>
              <a:off x="2765365" y="13754368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270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DCB5D956-DC7A-49F5-9275-8F09C39A55DE}"/>
                </a:ext>
              </a:extLst>
            </p:cNvPr>
            <p:cNvSpPr txBox="1"/>
            <p:nvPr/>
          </p:nvSpPr>
          <p:spPr>
            <a:xfrm>
              <a:off x="2765911" y="1408175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260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989BCB3-E64B-4115-BB5D-59C2179C9406}"/>
                </a:ext>
              </a:extLst>
            </p:cNvPr>
            <p:cNvSpPr txBox="1"/>
            <p:nvPr/>
          </p:nvSpPr>
          <p:spPr>
            <a:xfrm>
              <a:off x="2774721" y="14415974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250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B91486A-1EA3-4FFE-9B2F-49F0EBF8416D}"/>
                </a:ext>
              </a:extLst>
            </p:cNvPr>
            <p:cNvSpPr txBox="1"/>
            <p:nvPr/>
          </p:nvSpPr>
          <p:spPr>
            <a:xfrm>
              <a:off x="3283966" y="14817104"/>
              <a:ext cx="32322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Oct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FECE8B5-C8A9-4BEE-AFE3-65DD2AA032FB}"/>
                </a:ext>
              </a:extLst>
            </p:cNvPr>
            <p:cNvSpPr txBox="1"/>
            <p:nvPr/>
          </p:nvSpPr>
          <p:spPr>
            <a:xfrm>
              <a:off x="3963445" y="14817103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Nov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F98B375-EE26-4C1B-8F71-C3EA3FF97E68}"/>
                </a:ext>
              </a:extLst>
            </p:cNvPr>
            <p:cNvSpPr txBox="1"/>
            <p:nvPr/>
          </p:nvSpPr>
          <p:spPr>
            <a:xfrm>
              <a:off x="4658971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Dec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78D6589-1F8F-47EB-A48F-E9F11ABBB469}"/>
                </a:ext>
              </a:extLst>
            </p:cNvPr>
            <p:cNvSpPr txBox="1"/>
            <p:nvPr/>
          </p:nvSpPr>
          <p:spPr>
            <a:xfrm>
              <a:off x="5365175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Jan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811C765-F20E-4E05-9BBC-F518D1459FF9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91" y="13502457"/>
              <a:ext cx="0" cy="1292359"/>
            </a:xfrm>
            <a:prstGeom prst="line">
              <a:avLst/>
            </a:prstGeom>
            <a:ln w="0">
              <a:solidFill>
                <a:srgbClr val="EA21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0BF3914-014E-4F78-8E98-3CB8E6979C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53" y="13671098"/>
              <a:ext cx="174210" cy="292552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CEF349D-55CA-474E-9B4F-AE2687BF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686" y="13966835"/>
              <a:ext cx="168745" cy="12421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E7A7DFC-A403-4E53-B2CC-970A573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3427956" y="14091176"/>
              <a:ext cx="161411" cy="44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53E2B-6FF4-4754-8E6B-50AA999457F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009" y="14139318"/>
              <a:ext cx="171278" cy="99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561B25-1234-4748-AE96-72408698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194" y="14193479"/>
              <a:ext cx="167191" cy="43513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572E5A8-3055-43BE-9685-0AF7394516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2154" y="14192011"/>
              <a:ext cx="166919" cy="12020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5D81704-B5D1-4894-87F3-714DB5D44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943" y="14304706"/>
              <a:ext cx="177582" cy="7274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D56BC8F-BC4A-4576-89A4-7712E1F8C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672" y="14245975"/>
              <a:ext cx="172910" cy="5860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BFB3A1D-7B3F-49C3-BF93-42BD8501D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582" y="14217504"/>
              <a:ext cx="175017" cy="282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9266872D-F095-4463-8D90-5D390A93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34" y="14216036"/>
              <a:ext cx="170422" cy="6794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0773F2D-3BE3-4066-B3EA-D785F551A39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06" y="14282392"/>
              <a:ext cx="177751" cy="11518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9E8E673-4E7F-43EE-AA12-EE2E92A39A7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39" y="14399296"/>
              <a:ext cx="166281" cy="2424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69B1472-FEC9-4E43-9982-524827F3C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6815" y="14337848"/>
              <a:ext cx="179067" cy="838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A1CDC7B-B9A5-4017-852C-113F3FD4D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055" y="14212539"/>
              <a:ext cx="169643" cy="1221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27BA4A0-E6C7-4872-B5BE-0BBDA567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698" y="14200900"/>
              <a:ext cx="176432" cy="133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48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839478" y="912066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1333087" y="90574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440882" y="3090174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85715" y="942276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2805658" y="1686053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440882" y="343797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1000"/>
            <a:ext cx="6861279" cy="1754742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3279" y="15276687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985788" y="4706268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E8A90-B0B4-4594-8BF2-29E3EEAE873E}"/>
              </a:ext>
            </a:extLst>
          </p:cNvPr>
          <p:cNvGrpSpPr/>
          <p:nvPr/>
        </p:nvGrpSpPr>
        <p:grpSpPr>
          <a:xfrm>
            <a:off x="3517266" y="4800824"/>
            <a:ext cx="644950" cy="493186"/>
            <a:chOff x="4243285" y="4746925"/>
            <a:chExt cx="644950" cy="493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1F217-B3BA-4C0D-AA0B-A1E12361EE9E}"/>
                </a:ext>
              </a:extLst>
            </p:cNvPr>
            <p:cNvSpPr txBox="1"/>
            <p:nvPr/>
          </p:nvSpPr>
          <p:spPr>
            <a:xfrm>
              <a:off x="4243285" y="4746925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FAT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90F77E-2617-4863-A54B-8A81C5715756}"/>
                </a:ext>
              </a:extLst>
            </p:cNvPr>
            <p:cNvSpPr txBox="1"/>
            <p:nvPr/>
          </p:nvSpPr>
          <p:spPr>
            <a:xfrm>
              <a:off x="4261702" y="496311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65%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6C9BF-EE24-4485-9154-1E52B44F98D7}"/>
              </a:ext>
            </a:extLst>
          </p:cNvPr>
          <p:cNvGrpSpPr/>
          <p:nvPr/>
        </p:nvGrpSpPr>
        <p:grpSpPr>
          <a:xfrm>
            <a:off x="4376627" y="4781794"/>
            <a:ext cx="644949" cy="493358"/>
            <a:chOff x="4243285" y="5353102"/>
            <a:chExt cx="644949" cy="49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95D94-BC8E-4D9E-A337-17A52337F296}"/>
                </a:ext>
              </a:extLst>
            </p:cNvPr>
            <p:cNvSpPr txBox="1"/>
            <p:nvPr/>
          </p:nvSpPr>
          <p:spPr>
            <a:xfrm>
              <a:off x="4243285" y="535310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CARBS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7B803B-54E8-4F00-8C6F-662738CC3372}"/>
                </a:ext>
              </a:extLst>
            </p:cNvPr>
            <p:cNvSpPr txBox="1"/>
            <p:nvPr/>
          </p:nvSpPr>
          <p:spPr>
            <a:xfrm>
              <a:off x="4261701" y="5569461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5D9EB-F80C-446D-B3FE-D00C95CE81FE}"/>
              </a:ext>
            </a:extLst>
          </p:cNvPr>
          <p:cNvGrpSpPr/>
          <p:nvPr/>
        </p:nvGrpSpPr>
        <p:grpSpPr>
          <a:xfrm>
            <a:off x="5239701" y="4776614"/>
            <a:ext cx="791633" cy="503720"/>
            <a:chOff x="4179150" y="5985016"/>
            <a:chExt cx="791633" cy="503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75788-E80B-49F0-9520-F819BFFFB58B}"/>
                </a:ext>
              </a:extLst>
            </p:cNvPr>
            <p:cNvSpPr txBox="1"/>
            <p:nvPr/>
          </p:nvSpPr>
          <p:spPr>
            <a:xfrm>
              <a:off x="4179150" y="5985016"/>
              <a:ext cx="791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PROTEIN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AC4D2-240B-46B6-9F64-D7751CF1014A}"/>
                </a:ext>
              </a:extLst>
            </p:cNvPr>
            <p:cNvSpPr txBox="1"/>
            <p:nvPr/>
          </p:nvSpPr>
          <p:spPr>
            <a:xfrm>
              <a:off x="4284237" y="6211737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30%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445638" y="5210262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912274" y="5208039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250831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983481" y="7470865"/>
            <a:ext cx="4952232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983481" y="7169680"/>
            <a:ext cx="4952232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983481" y="6870935"/>
            <a:ext cx="4952232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983481" y="6579400"/>
            <a:ext cx="4952232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963571" y="10424200"/>
            <a:ext cx="49684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963571" y="11595325"/>
            <a:ext cx="49684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963571" y="11890126"/>
            <a:ext cx="49684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725978" y="662436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722934" y="692268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722933" y="721363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722933" y="751424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419373" y="6624361"/>
            <a:ext cx="118870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419372" y="6920195"/>
            <a:ext cx="118870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419371" y="7215475"/>
            <a:ext cx="118870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419371" y="7510181"/>
            <a:ext cx="118870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327FE-93EE-4F3F-84F1-AE816D1F3342}"/>
              </a:ext>
            </a:extLst>
          </p:cNvPr>
          <p:cNvGrpSpPr/>
          <p:nvPr/>
        </p:nvGrpSpPr>
        <p:grpSpPr>
          <a:xfrm>
            <a:off x="979781" y="8207786"/>
            <a:ext cx="4952230" cy="231876"/>
            <a:chOff x="979781" y="8207786"/>
            <a:chExt cx="4254531" cy="23187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77645D0-CE01-4921-A11D-12901DFBCB5C}"/>
                </a:ext>
              </a:extLst>
            </p:cNvPr>
            <p:cNvSpPr/>
            <p:nvPr/>
          </p:nvSpPr>
          <p:spPr>
            <a:xfrm>
              <a:off x="979781" y="820778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Toast (Whole Wheat Bread)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DBF3ACC-DA4A-41E4-AE7B-98718C9C7D25}"/>
                </a:ext>
              </a:extLst>
            </p:cNvPr>
            <p:cNvSpPr/>
            <p:nvPr/>
          </p:nvSpPr>
          <p:spPr>
            <a:xfrm>
              <a:off x="30610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A88E40A-A1D2-4BC1-A3C3-17DC96C2E118}"/>
                </a:ext>
              </a:extLst>
            </p:cNvPr>
            <p:cNvSpPr/>
            <p:nvPr/>
          </p:nvSpPr>
          <p:spPr>
            <a:xfrm>
              <a:off x="35381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E29057-28F0-4FFA-A4E3-599BC75EB2BC}"/>
                </a:ext>
              </a:extLst>
            </p:cNvPr>
            <p:cNvSpPr/>
            <p:nvPr/>
          </p:nvSpPr>
          <p:spPr>
            <a:xfrm>
              <a:off x="40152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342000-03B8-4BD4-A1C9-D986FD2375C5}"/>
                </a:ext>
              </a:extLst>
            </p:cNvPr>
            <p:cNvSpPr/>
            <p:nvPr/>
          </p:nvSpPr>
          <p:spPr>
            <a:xfrm>
              <a:off x="4492326" y="8257003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130E85E2-D38F-4C67-9EC2-AA23F345B322}"/>
                </a:ext>
              </a:extLst>
            </p:cNvPr>
            <p:cNvSpPr/>
            <p:nvPr/>
          </p:nvSpPr>
          <p:spPr>
            <a:xfrm>
              <a:off x="1035377" y="8257373"/>
              <a:ext cx="290562" cy="13839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3" name="Multiplication Sign 232">
              <a:extLst>
                <a:ext uri="{FF2B5EF4-FFF2-40B4-BE49-F238E27FC236}">
                  <a16:creationId xmlns:a16="http://schemas.microsoft.com/office/drawing/2014/main" id="{FBFB5E8D-0C84-4D6F-83F9-0E585E178E64}"/>
                </a:ext>
              </a:extLst>
            </p:cNvPr>
            <p:cNvSpPr/>
            <p:nvPr/>
          </p:nvSpPr>
          <p:spPr>
            <a:xfrm>
              <a:off x="5052892" y="8249155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779CD0-2F8A-4CF1-8BD5-8CEF40988435}"/>
                </a:ext>
              </a:extLst>
            </p:cNvPr>
            <p:cNvGrpSpPr/>
            <p:nvPr/>
          </p:nvGrpSpPr>
          <p:grpSpPr>
            <a:xfrm>
              <a:off x="1358425" y="8249710"/>
              <a:ext cx="102123" cy="147221"/>
              <a:chOff x="250838" y="8386269"/>
              <a:chExt cx="209550" cy="302088"/>
            </a:xfrm>
          </p:grpSpPr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0440AF8B-B354-4B9A-9F3B-F3BD246785DB}"/>
                  </a:ext>
                </a:extLst>
              </p:cNvPr>
              <p:cNvSpPr/>
              <p:nvPr/>
            </p:nvSpPr>
            <p:spPr>
              <a:xfrm>
                <a:off x="250838" y="838626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D7C3C71C-7D18-4320-83EF-1C2F2161D621}"/>
                  </a:ext>
                </a:extLst>
              </p:cNvPr>
              <p:cNvSpPr/>
              <p:nvPr/>
            </p:nvSpPr>
            <p:spPr>
              <a:xfrm rot="10800000">
                <a:off x="250838" y="857235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58F43C-3A88-4C34-8D7F-C11A06CD6E94}"/>
              </a:ext>
            </a:extLst>
          </p:cNvPr>
          <p:cNvGrpSpPr/>
          <p:nvPr/>
        </p:nvGrpSpPr>
        <p:grpSpPr>
          <a:xfrm>
            <a:off x="979781" y="8501641"/>
            <a:ext cx="4952230" cy="231876"/>
            <a:chOff x="979781" y="8501641"/>
            <a:chExt cx="4254531" cy="23187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81F0DDF-9CD2-4163-A0EE-9882E064055C}"/>
                </a:ext>
              </a:extLst>
            </p:cNvPr>
            <p:cNvSpPr/>
            <p:nvPr/>
          </p:nvSpPr>
          <p:spPr>
            <a:xfrm>
              <a:off x="979781" y="8501641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 err="1">
                  <a:solidFill>
                    <a:srgbClr val="E7E7E7"/>
                  </a:solidFill>
                </a:rPr>
                <a:t>Omlete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E8D766C-0997-4000-9711-1952FEF4E0D3}"/>
                </a:ext>
              </a:extLst>
            </p:cNvPr>
            <p:cNvSpPr/>
            <p:nvPr/>
          </p:nvSpPr>
          <p:spPr>
            <a:xfrm>
              <a:off x="30626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A2F9C3-7743-4E42-A945-79794C32F54A}"/>
                </a:ext>
              </a:extLst>
            </p:cNvPr>
            <p:cNvSpPr/>
            <p:nvPr/>
          </p:nvSpPr>
          <p:spPr>
            <a:xfrm>
              <a:off x="35397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C5A1245-9D18-442C-A6CB-BD877AF6F17A}"/>
                </a:ext>
              </a:extLst>
            </p:cNvPr>
            <p:cNvSpPr/>
            <p:nvPr/>
          </p:nvSpPr>
          <p:spPr>
            <a:xfrm>
              <a:off x="40168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C0CB39-160D-4AB5-91E2-979466A76262}"/>
                </a:ext>
              </a:extLst>
            </p:cNvPr>
            <p:cNvSpPr/>
            <p:nvPr/>
          </p:nvSpPr>
          <p:spPr>
            <a:xfrm>
              <a:off x="4493981" y="8555482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15105D9-C08F-44D2-AF2C-C9A3C5F5DB2E}"/>
                </a:ext>
              </a:extLst>
            </p:cNvPr>
            <p:cNvSpPr/>
            <p:nvPr/>
          </p:nvSpPr>
          <p:spPr>
            <a:xfrm>
              <a:off x="1037033" y="8555852"/>
              <a:ext cx="288906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4" name="Multiplication Sign 233">
              <a:extLst>
                <a:ext uri="{FF2B5EF4-FFF2-40B4-BE49-F238E27FC236}">
                  <a16:creationId xmlns:a16="http://schemas.microsoft.com/office/drawing/2014/main" id="{C4625495-8997-46D0-A7DA-8FC47EB21B09}"/>
                </a:ext>
              </a:extLst>
            </p:cNvPr>
            <p:cNvSpPr/>
            <p:nvPr/>
          </p:nvSpPr>
          <p:spPr>
            <a:xfrm>
              <a:off x="5054449" y="8550562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D3045EF9-4E7A-4103-95F6-834DBA24C0A2}"/>
                </a:ext>
              </a:extLst>
            </p:cNvPr>
            <p:cNvGrpSpPr/>
            <p:nvPr/>
          </p:nvGrpSpPr>
          <p:grpSpPr>
            <a:xfrm>
              <a:off x="1358480" y="8541913"/>
              <a:ext cx="102123" cy="147219"/>
              <a:chOff x="245861" y="8399295"/>
              <a:chExt cx="209550" cy="302084"/>
            </a:xfrm>
          </p:grpSpPr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C7EE21FA-8A2F-473E-ABFD-7D835300F5FB}"/>
                  </a:ext>
                </a:extLst>
              </p:cNvPr>
              <p:cNvSpPr/>
              <p:nvPr/>
            </p:nvSpPr>
            <p:spPr>
              <a:xfrm>
                <a:off x="245861" y="839929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6F7D5DE1-01B7-4FFE-942C-69BAF8296015}"/>
                  </a:ext>
                </a:extLst>
              </p:cNvPr>
              <p:cNvSpPr/>
              <p:nvPr/>
            </p:nvSpPr>
            <p:spPr>
              <a:xfrm rot="10800000">
                <a:off x="245861" y="858538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D224B-B872-4ED9-A5F2-6E527D2EADA9}"/>
              </a:ext>
            </a:extLst>
          </p:cNvPr>
          <p:cNvGrpSpPr/>
          <p:nvPr/>
        </p:nvGrpSpPr>
        <p:grpSpPr>
          <a:xfrm>
            <a:off x="1143272" y="8796083"/>
            <a:ext cx="4788732" cy="234887"/>
            <a:chOff x="1143272" y="8796083"/>
            <a:chExt cx="4091037" cy="23488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05542-0036-497E-A1E0-4FEA7387F4A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8912021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4E7126-235E-4CEB-BD07-306AFAC98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8796083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528BF4F-FD66-4C09-9E09-D3C20ABF2929}"/>
                </a:ext>
              </a:extLst>
            </p:cNvPr>
            <p:cNvSpPr/>
            <p:nvPr/>
          </p:nvSpPr>
          <p:spPr>
            <a:xfrm>
              <a:off x="1398912" y="8799094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Egg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1B2E08C-3E7B-401A-AE43-6242A21D8BF4}"/>
                </a:ext>
              </a:extLst>
            </p:cNvPr>
            <p:cNvSpPr/>
            <p:nvPr/>
          </p:nvSpPr>
          <p:spPr>
            <a:xfrm>
              <a:off x="30610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1ABD0EF-DC8E-4E65-B6B4-AAC8E2F880E3}"/>
                </a:ext>
              </a:extLst>
            </p:cNvPr>
            <p:cNvSpPr/>
            <p:nvPr/>
          </p:nvSpPr>
          <p:spPr>
            <a:xfrm>
              <a:off x="35381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8C18224-BB45-417F-A831-FE2B2F7D0EBE}"/>
                </a:ext>
              </a:extLst>
            </p:cNvPr>
            <p:cNvSpPr/>
            <p:nvPr/>
          </p:nvSpPr>
          <p:spPr>
            <a:xfrm>
              <a:off x="40152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297BDDF-A935-43D4-945B-94A0FF1387D8}"/>
                </a:ext>
              </a:extLst>
            </p:cNvPr>
            <p:cNvSpPr/>
            <p:nvPr/>
          </p:nvSpPr>
          <p:spPr>
            <a:xfrm>
              <a:off x="4492326" y="884814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28EEEFC-323F-4A27-A180-CE07D48FD271}"/>
                </a:ext>
              </a:extLst>
            </p:cNvPr>
            <p:cNvSpPr/>
            <p:nvPr/>
          </p:nvSpPr>
          <p:spPr>
            <a:xfrm>
              <a:off x="1456164" y="8846954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5" name="Multiplication Sign 234">
              <a:extLst>
                <a:ext uri="{FF2B5EF4-FFF2-40B4-BE49-F238E27FC236}">
                  <a16:creationId xmlns:a16="http://schemas.microsoft.com/office/drawing/2014/main" id="{15BA32B0-D930-440E-ACBA-C1A7ACE511DD}"/>
                </a:ext>
              </a:extLst>
            </p:cNvPr>
            <p:cNvSpPr/>
            <p:nvPr/>
          </p:nvSpPr>
          <p:spPr>
            <a:xfrm>
              <a:off x="5052978" y="8843223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B1BF7A6-3797-4922-93DE-AA5960292DC1}"/>
                </a:ext>
              </a:extLst>
            </p:cNvPr>
            <p:cNvGrpSpPr/>
            <p:nvPr/>
          </p:nvGrpSpPr>
          <p:grpSpPr>
            <a:xfrm>
              <a:off x="1779556" y="8846430"/>
              <a:ext cx="102123" cy="147220"/>
              <a:chOff x="240111" y="8411467"/>
              <a:chExt cx="209550" cy="302086"/>
            </a:xfrm>
          </p:grpSpPr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2659723E-0AD1-4B23-839C-6408B193E951}"/>
                  </a:ext>
                </a:extLst>
              </p:cNvPr>
              <p:cNvSpPr/>
              <p:nvPr/>
            </p:nvSpPr>
            <p:spPr>
              <a:xfrm>
                <a:off x="240111" y="8411467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89D0B122-D3B7-4631-82DB-392DA20627E1}"/>
                  </a:ext>
                </a:extLst>
              </p:cNvPr>
              <p:cNvSpPr/>
              <p:nvPr/>
            </p:nvSpPr>
            <p:spPr>
              <a:xfrm rot="10800000">
                <a:off x="240111" y="859755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5B0AD3-5B07-47D5-8F29-DE97574746A7}"/>
              </a:ext>
            </a:extLst>
          </p:cNvPr>
          <p:cNvGrpSpPr/>
          <p:nvPr/>
        </p:nvGrpSpPr>
        <p:grpSpPr>
          <a:xfrm>
            <a:off x="1143272" y="9089939"/>
            <a:ext cx="4788730" cy="238049"/>
            <a:chOff x="1143272" y="9089939"/>
            <a:chExt cx="4091037" cy="238049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14F6A1D-85E5-4E3C-ADAE-9317EF298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9205877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8AA0B0C-514D-469E-B7B4-FC6A716E4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9089939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A66192A-868D-4B8D-A7C7-94FA3C2663CE}"/>
                </a:ext>
              </a:extLst>
            </p:cNvPr>
            <p:cNvSpPr/>
            <p:nvPr/>
          </p:nvSpPr>
          <p:spPr>
            <a:xfrm>
              <a:off x="1398912" y="9096112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Shredded Cheese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F542649-6698-40C5-9BF9-423CFD06004C}"/>
                </a:ext>
              </a:extLst>
            </p:cNvPr>
            <p:cNvSpPr/>
            <p:nvPr/>
          </p:nvSpPr>
          <p:spPr>
            <a:xfrm>
              <a:off x="30610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019EC9A-D978-446C-90AA-EA4D170AB971}"/>
                </a:ext>
              </a:extLst>
            </p:cNvPr>
            <p:cNvSpPr/>
            <p:nvPr/>
          </p:nvSpPr>
          <p:spPr>
            <a:xfrm>
              <a:off x="35381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9101665-D07C-44CE-84AC-F034E059212B}"/>
                </a:ext>
              </a:extLst>
            </p:cNvPr>
            <p:cNvSpPr/>
            <p:nvPr/>
          </p:nvSpPr>
          <p:spPr>
            <a:xfrm>
              <a:off x="40152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4C6C366-DC3E-45B8-B4AB-F38F501DE9B9}"/>
                </a:ext>
              </a:extLst>
            </p:cNvPr>
            <p:cNvSpPr/>
            <p:nvPr/>
          </p:nvSpPr>
          <p:spPr>
            <a:xfrm>
              <a:off x="4492326" y="914515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8B763E84-AA45-467F-9464-65F9502EB99E}"/>
                </a:ext>
              </a:extLst>
            </p:cNvPr>
            <p:cNvSpPr/>
            <p:nvPr/>
          </p:nvSpPr>
          <p:spPr>
            <a:xfrm>
              <a:off x="1456164" y="9143972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6" name="Multiplication Sign 235">
              <a:extLst>
                <a:ext uri="{FF2B5EF4-FFF2-40B4-BE49-F238E27FC236}">
                  <a16:creationId xmlns:a16="http://schemas.microsoft.com/office/drawing/2014/main" id="{675102B4-153B-4AEC-8590-1E993CC49FF2}"/>
                </a:ext>
              </a:extLst>
            </p:cNvPr>
            <p:cNvSpPr/>
            <p:nvPr/>
          </p:nvSpPr>
          <p:spPr>
            <a:xfrm>
              <a:off x="5056868" y="9145285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05A13231-86F0-4B72-A321-2DDC4E68F8AC}"/>
                </a:ext>
              </a:extLst>
            </p:cNvPr>
            <p:cNvGrpSpPr/>
            <p:nvPr/>
          </p:nvGrpSpPr>
          <p:grpSpPr>
            <a:xfrm>
              <a:off x="1782886" y="9136782"/>
              <a:ext cx="102123" cy="147220"/>
              <a:chOff x="246946" y="8389222"/>
              <a:chExt cx="209550" cy="302086"/>
            </a:xfrm>
          </p:grpSpPr>
          <p:sp>
            <p:nvSpPr>
              <p:cNvPr id="270" name="Isosceles Triangle 269">
                <a:extLst>
                  <a:ext uri="{FF2B5EF4-FFF2-40B4-BE49-F238E27FC236}">
                    <a16:creationId xmlns:a16="http://schemas.microsoft.com/office/drawing/2014/main" id="{DE00DEBB-ACAB-436B-BC01-9CE7C4E1E391}"/>
                  </a:ext>
                </a:extLst>
              </p:cNvPr>
              <p:cNvSpPr/>
              <p:nvPr/>
            </p:nvSpPr>
            <p:spPr>
              <a:xfrm>
                <a:off x="246946" y="8389222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Isosceles Triangle 270">
                <a:extLst>
                  <a:ext uri="{FF2B5EF4-FFF2-40B4-BE49-F238E27FC236}">
                    <a16:creationId xmlns:a16="http://schemas.microsoft.com/office/drawing/2014/main" id="{8352FA78-7748-468D-A54E-45903F1D4692}"/>
                  </a:ext>
                </a:extLst>
              </p:cNvPr>
              <p:cNvSpPr/>
              <p:nvPr/>
            </p:nvSpPr>
            <p:spPr>
              <a:xfrm rot="10800000">
                <a:off x="246946" y="8575310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80F9CD-EB23-408F-8C06-6EF55B8D330A}"/>
              </a:ext>
            </a:extLst>
          </p:cNvPr>
          <p:cNvGrpSpPr/>
          <p:nvPr/>
        </p:nvGrpSpPr>
        <p:grpSpPr>
          <a:xfrm>
            <a:off x="979778" y="9393006"/>
            <a:ext cx="4952230" cy="231876"/>
            <a:chOff x="979778" y="9393006"/>
            <a:chExt cx="4254531" cy="23187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F337313-96BB-4EB8-8D54-5CFFA17846F1}"/>
                </a:ext>
              </a:extLst>
            </p:cNvPr>
            <p:cNvSpPr/>
            <p:nvPr/>
          </p:nvSpPr>
          <p:spPr>
            <a:xfrm>
              <a:off x="979778" y="939300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Cheese Stick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597A5FA-0CE1-477E-926F-61AF8E49FF3A}"/>
                </a:ext>
              </a:extLst>
            </p:cNvPr>
            <p:cNvSpPr/>
            <p:nvPr/>
          </p:nvSpPr>
          <p:spPr>
            <a:xfrm>
              <a:off x="30626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24D6FC4-3F9B-4C51-A776-4A9B00304384}"/>
                </a:ext>
              </a:extLst>
            </p:cNvPr>
            <p:cNvSpPr/>
            <p:nvPr/>
          </p:nvSpPr>
          <p:spPr>
            <a:xfrm>
              <a:off x="35397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09AD0F9-A444-40CA-9820-35FCE3863B65}"/>
                </a:ext>
              </a:extLst>
            </p:cNvPr>
            <p:cNvSpPr/>
            <p:nvPr/>
          </p:nvSpPr>
          <p:spPr>
            <a:xfrm>
              <a:off x="40168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25BA6F-CC4D-4E92-AFE6-24842D33727C}"/>
                </a:ext>
              </a:extLst>
            </p:cNvPr>
            <p:cNvSpPr/>
            <p:nvPr/>
          </p:nvSpPr>
          <p:spPr>
            <a:xfrm>
              <a:off x="4493978" y="9446847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9E8DFC-8E6B-4B79-B2C4-BFE01F080A2E}"/>
                </a:ext>
              </a:extLst>
            </p:cNvPr>
            <p:cNvSpPr/>
            <p:nvPr/>
          </p:nvSpPr>
          <p:spPr>
            <a:xfrm>
              <a:off x="1037029" y="9447217"/>
              <a:ext cx="288909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7" name="Multiplication Sign 236">
              <a:extLst>
                <a:ext uri="{FF2B5EF4-FFF2-40B4-BE49-F238E27FC236}">
                  <a16:creationId xmlns:a16="http://schemas.microsoft.com/office/drawing/2014/main" id="{BFCC19AC-B0DF-47A1-AB16-2D6A70644D4C}"/>
                </a:ext>
              </a:extLst>
            </p:cNvPr>
            <p:cNvSpPr/>
            <p:nvPr/>
          </p:nvSpPr>
          <p:spPr>
            <a:xfrm>
              <a:off x="5052618" y="9440880"/>
              <a:ext cx="126970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72392EBD-6F47-4A90-AB6F-F64EC8866CCF}"/>
                </a:ext>
              </a:extLst>
            </p:cNvPr>
            <p:cNvGrpSpPr/>
            <p:nvPr/>
          </p:nvGrpSpPr>
          <p:grpSpPr>
            <a:xfrm>
              <a:off x="1363278" y="9436219"/>
              <a:ext cx="102124" cy="147230"/>
              <a:chOff x="260798" y="8386406"/>
              <a:chExt cx="209552" cy="302107"/>
            </a:xfrm>
          </p:grpSpPr>
          <p:sp>
            <p:nvSpPr>
              <p:cNvPr id="273" name="Isosceles Triangle 272">
                <a:extLst>
                  <a:ext uri="{FF2B5EF4-FFF2-40B4-BE49-F238E27FC236}">
                    <a16:creationId xmlns:a16="http://schemas.microsoft.com/office/drawing/2014/main" id="{16A69079-9D2F-4FD0-85CA-E1E8F0DE81C3}"/>
                  </a:ext>
                </a:extLst>
              </p:cNvPr>
              <p:cNvSpPr/>
              <p:nvPr/>
            </p:nvSpPr>
            <p:spPr>
              <a:xfrm>
                <a:off x="260798" y="8386406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Isosceles Triangle 273">
                <a:extLst>
                  <a:ext uri="{FF2B5EF4-FFF2-40B4-BE49-F238E27FC236}">
                    <a16:creationId xmlns:a16="http://schemas.microsoft.com/office/drawing/2014/main" id="{C4F0E076-F792-4F1D-86DA-AE64F6ACE248}"/>
                  </a:ext>
                </a:extLst>
              </p:cNvPr>
              <p:cNvSpPr/>
              <p:nvPr/>
            </p:nvSpPr>
            <p:spPr>
              <a:xfrm rot="10800000">
                <a:off x="260800" y="8572517"/>
                <a:ext cx="209550" cy="115996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5AF1F5-DEE7-4285-A39F-6F31E1BD6E12}"/>
              </a:ext>
            </a:extLst>
          </p:cNvPr>
          <p:cNvGrpSpPr/>
          <p:nvPr/>
        </p:nvGrpSpPr>
        <p:grpSpPr>
          <a:xfrm>
            <a:off x="979777" y="9689900"/>
            <a:ext cx="4952230" cy="231876"/>
            <a:chOff x="979777" y="9689900"/>
            <a:chExt cx="4254531" cy="23187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3D7AB08-4FBC-4573-B3BC-F988C7089561}"/>
                </a:ext>
              </a:extLst>
            </p:cNvPr>
            <p:cNvSpPr/>
            <p:nvPr/>
          </p:nvSpPr>
          <p:spPr>
            <a:xfrm>
              <a:off x="979777" y="9689900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Almonds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9CD9997-D811-444C-A661-1192B90DBE23}"/>
                </a:ext>
              </a:extLst>
            </p:cNvPr>
            <p:cNvSpPr/>
            <p:nvPr/>
          </p:nvSpPr>
          <p:spPr>
            <a:xfrm>
              <a:off x="30626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95557B-CBBE-44AB-B0A5-1C669353A06E}"/>
                </a:ext>
              </a:extLst>
            </p:cNvPr>
            <p:cNvSpPr/>
            <p:nvPr/>
          </p:nvSpPr>
          <p:spPr>
            <a:xfrm>
              <a:off x="35397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89400AD-3515-4764-B204-E540FC974B95}"/>
                </a:ext>
              </a:extLst>
            </p:cNvPr>
            <p:cNvSpPr/>
            <p:nvPr/>
          </p:nvSpPr>
          <p:spPr>
            <a:xfrm>
              <a:off x="40168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BCB3352-1A0D-4774-B5F1-04CD5DCF9C65}"/>
                </a:ext>
              </a:extLst>
            </p:cNvPr>
            <p:cNvSpPr/>
            <p:nvPr/>
          </p:nvSpPr>
          <p:spPr>
            <a:xfrm>
              <a:off x="4493977" y="974374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532C3055-4FA3-42FE-9BD2-09BFC2EF773B}"/>
                </a:ext>
              </a:extLst>
            </p:cNvPr>
            <p:cNvSpPr/>
            <p:nvPr/>
          </p:nvSpPr>
          <p:spPr>
            <a:xfrm>
              <a:off x="1037029" y="9744111"/>
              <a:ext cx="288910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8" name="Multiplication Sign 237">
              <a:extLst>
                <a:ext uri="{FF2B5EF4-FFF2-40B4-BE49-F238E27FC236}">
                  <a16:creationId xmlns:a16="http://schemas.microsoft.com/office/drawing/2014/main" id="{BD279A86-9D01-4AEC-B410-051494417BA3}"/>
                </a:ext>
              </a:extLst>
            </p:cNvPr>
            <p:cNvSpPr/>
            <p:nvPr/>
          </p:nvSpPr>
          <p:spPr>
            <a:xfrm>
              <a:off x="5052178" y="9739243"/>
              <a:ext cx="126969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CE5DD0D-463A-4F11-9D5D-ED513F736E7E}"/>
                </a:ext>
              </a:extLst>
            </p:cNvPr>
            <p:cNvGrpSpPr/>
            <p:nvPr/>
          </p:nvGrpSpPr>
          <p:grpSpPr>
            <a:xfrm>
              <a:off x="1358424" y="9734863"/>
              <a:ext cx="102124" cy="147220"/>
              <a:chOff x="250838" y="8399851"/>
              <a:chExt cx="209552" cy="302086"/>
            </a:xfrm>
          </p:grpSpPr>
          <p:sp>
            <p:nvSpPr>
              <p:cNvPr id="276" name="Isosceles Triangle 275">
                <a:extLst>
                  <a:ext uri="{FF2B5EF4-FFF2-40B4-BE49-F238E27FC236}">
                    <a16:creationId xmlns:a16="http://schemas.microsoft.com/office/drawing/2014/main" id="{C022545B-4047-4870-BA1E-7A24841026AC}"/>
                  </a:ext>
                </a:extLst>
              </p:cNvPr>
              <p:cNvSpPr/>
              <p:nvPr/>
            </p:nvSpPr>
            <p:spPr>
              <a:xfrm>
                <a:off x="250838" y="839985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B2B6E929-6EA4-46B5-90BD-5FCF6F5C4A6E}"/>
                  </a:ext>
                </a:extLst>
              </p:cNvPr>
              <p:cNvSpPr/>
              <p:nvPr/>
            </p:nvSpPr>
            <p:spPr>
              <a:xfrm rot="10800000">
                <a:off x="250840" y="858593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418982" y="10464179"/>
            <a:ext cx="119259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041403-61BD-4321-80E4-ADC06964D382}"/>
              </a:ext>
            </a:extLst>
          </p:cNvPr>
          <p:cNvGrpSpPr/>
          <p:nvPr/>
        </p:nvGrpSpPr>
        <p:grpSpPr>
          <a:xfrm>
            <a:off x="1130634" y="10714045"/>
            <a:ext cx="4801368" cy="233563"/>
            <a:chOff x="1130634" y="10714045"/>
            <a:chExt cx="4087470" cy="23356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13C527-1893-4EEB-8A6A-6A00EC16C96C}"/>
                </a:ext>
              </a:extLst>
            </p:cNvPr>
            <p:cNvGrpSpPr/>
            <p:nvPr/>
          </p:nvGrpSpPr>
          <p:grpSpPr>
            <a:xfrm>
              <a:off x="1130634" y="10714045"/>
              <a:ext cx="185844" cy="115938"/>
              <a:chOff x="1382659" y="11104513"/>
              <a:chExt cx="185844" cy="115938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A3E4DD-3DD1-401E-BD6C-9E42CE228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BA6C5FB-453A-4E09-9B7F-4643187D3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12E4C2B-E45B-4866-9142-F836A1D8F0FE}"/>
                </a:ext>
              </a:extLst>
            </p:cNvPr>
            <p:cNvSpPr/>
            <p:nvPr/>
          </p:nvSpPr>
          <p:spPr>
            <a:xfrm>
              <a:off x="1382707" y="10715732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Sauce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C6C99F2-7143-4DAA-9F03-8F8E46474D4F}"/>
                </a:ext>
              </a:extLst>
            </p:cNvPr>
            <p:cNvSpPr/>
            <p:nvPr/>
          </p:nvSpPr>
          <p:spPr>
            <a:xfrm>
              <a:off x="30448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03B90A5-DF4F-4E77-B331-A03CAA4C6B13}"/>
                </a:ext>
              </a:extLst>
            </p:cNvPr>
            <p:cNvSpPr/>
            <p:nvPr/>
          </p:nvSpPr>
          <p:spPr>
            <a:xfrm>
              <a:off x="35219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A9BB43B-4AA2-483F-A0D0-A3617439BA41}"/>
                </a:ext>
              </a:extLst>
            </p:cNvPr>
            <p:cNvSpPr/>
            <p:nvPr/>
          </p:nvSpPr>
          <p:spPr>
            <a:xfrm>
              <a:off x="39990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9DBBA83-D0A2-4B4A-A3C9-2EC7E2AF61D7}"/>
                </a:ext>
              </a:extLst>
            </p:cNvPr>
            <p:cNvSpPr/>
            <p:nvPr/>
          </p:nvSpPr>
          <p:spPr>
            <a:xfrm>
              <a:off x="4476121" y="10764778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4E0C2AB1-83F2-4967-A3F8-6D95A98EB5B7}"/>
                </a:ext>
              </a:extLst>
            </p:cNvPr>
            <p:cNvSpPr/>
            <p:nvPr/>
          </p:nvSpPr>
          <p:spPr>
            <a:xfrm>
              <a:off x="1439959" y="10763592"/>
              <a:ext cx="29396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26g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C0E50F04-2278-446E-AB9F-17294334A6C0}"/>
                </a:ext>
              </a:extLst>
            </p:cNvPr>
            <p:cNvGrpSpPr/>
            <p:nvPr/>
          </p:nvGrpSpPr>
          <p:grpSpPr>
            <a:xfrm>
              <a:off x="1779406" y="10758058"/>
              <a:ext cx="102124" cy="147228"/>
              <a:chOff x="260642" y="8387900"/>
              <a:chExt cx="209552" cy="302102"/>
            </a:xfrm>
          </p:grpSpPr>
          <p:sp>
            <p:nvSpPr>
              <p:cNvPr id="282" name="Isosceles Triangle 281">
                <a:extLst>
                  <a:ext uri="{FF2B5EF4-FFF2-40B4-BE49-F238E27FC236}">
                    <a16:creationId xmlns:a16="http://schemas.microsoft.com/office/drawing/2014/main" id="{B682F0DF-E2CE-4468-AFE3-077071103BE0}"/>
                  </a:ext>
                </a:extLst>
              </p:cNvPr>
              <p:cNvSpPr/>
              <p:nvPr/>
            </p:nvSpPr>
            <p:spPr>
              <a:xfrm>
                <a:off x="260644" y="8387900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Isosceles Triangle 282">
                <a:extLst>
                  <a:ext uri="{FF2B5EF4-FFF2-40B4-BE49-F238E27FC236}">
                    <a16:creationId xmlns:a16="http://schemas.microsoft.com/office/drawing/2014/main" id="{AFEB6778-24E4-47CE-9161-EA617C967E42}"/>
                  </a:ext>
                </a:extLst>
              </p:cNvPr>
              <p:cNvSpPr/>
              <p:nvPr/>
            </p:nvSpPr>
            <p:spPr>
              <a:xfrm rot="10800000">
                <a:off x="260642" y="8574004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D4640A-506C-4E0E-B943-EADEAF806194}"/>
              </a:ext>
            </a:extLst>
          </p:cNvPr>
          <p:cNvGrpSpPr/>
          <p:nvPr/>
        </p:nvGrpSpPr>
        <p:grpSpPr>
          <a:xfrm>
            <a:off x="1127067" y="11010419"/>
            <a:ext cx="4804934" cy="231876"/>
            <a:chOff x="1127067" y="11010419"/>
            <a:chExt cx="4091035" cy="23187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508D1BC-B130-4D9D-84DD-881BC33D58B8}"/>
                </a:ext>
              </a:extLst>
            </p:cNvPr>
            <p:cNvGrpSpPr/>
            <p:nvPr/>
          </p:nvGrpSpPr>
          <p:grpSpPr>
            <a:xfrm>
              <a:off x="1127067" y="11015337"/>
              <a:ext cx="185844" cy="115938"/>
              <a:chOff x="1382659" y="11104513"/>
              <a:chExt cx="185844" cy="115938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945EB200-E783-4E98-8376-035F380D4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9F52243-F8A2-4597-975B-7C80302AF0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030DBC4-CB3A-458C-87BA-E06BF1FDB4EB}"/>
                </a:ext>
              </a:extLst>
            </p:cNvPr>
            <p:cNvSpPr/>
            <p:nvPr/>
          </p:nvSpPr>
          <p:spPr>
            <a:xfrm>
              <a:off x="1382705" y="1101041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Chicken Breast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CEA9F58-94FC-43A7-AA0B-456687805642}"/>
                </a:ext>
              </a:extLst>
            </p:cNvPr>
            <p:cNvSpPr/>
            <p:nvPr/>
          </p:nvSpPr>
          <p:spPr>
            <a:xfrm>
              <a:off x="30448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748E2F6-3A83-4C68-8922-A20BC89A3941}"/>
                </a:ext>
              </a:extLst>
            </p:cNvPr>
            <p:cNvSpPr/>
            <p:nvPr/>
          </p:nvSpPr>
          <p:spPr>
            <a:xfrm>
              <a:off x="35219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A830029-62BE-45DD-A55A-9218CF3516AF}"/>
                </a:ext>
              </a:extLst>
            </p:cNvPr>
            <p:cNvSpPr/>
            <p:nvPr/>
          </p:nvSpPr>
          <p:spPr>
            <a:xfrm>
              <a:off x="39990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DDA573A-2CE8-43E3-A2AC-167803E26784}"/>
                </a:ext>
              </a:extLst>
            </p:cNvPr>
            <p:cNvSpPr/>
            <p:nvPr/>
          </p:nvSpPr>
          <p:spPr>
            <a:xfrm>
              <a:off x="4476119" y="1105946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F4E14F33-322D-40E2-A9F6-C73BA7666580}"/>
                </a:ext>
              </a:extLst>
            </p:cNvPr>
            <p:cNvSpPr/>
            <p:nvPr/>
          </p:nvSpPr>
          <p:spPr>
            <a:xfrm>
              <a:off x="1439957" y="1105827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86g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2270C72F-CEED-426D-9020-01E3E8733DB3}"/>
                </a:ext>
              </a:extLst>
            </p:cNvPr>
            <p:cNvGrpSpPr/>
            <p:nvPr/>
          </p:nvGrpSpPr>
          <p:grpSpPr>
            <a:xfrm>
              <a:off x="1775124" y="11053434"/>
              <a:ext cx="102123" cy="147230"/>
              <a:chOff x="264273" y="8387196"/>
              <a:chExt cx="209550" cy="302107"/>
            </a:xfrm>
          </p:grpSpPr>
          <p:sp>
            <p:nvSpPr>
              <p:cNvPr id="285" name="Isosceles Triangle 284">
                <a:extLst>
                  <a:ext uri="{FF2B5EF4-FFF2-40B4-BE49-F238E27FC236}">
                    <a16:creationId xmlns:a16="http://schemas.microsoft.com/office/drawing/2014/main" id="{FF0B95C9-80F2-4CF2-9800-EDAB38AE3272}"/>
                  </a:ext>
                </a:extLst>
              </p:cNvPr>
              <p:cNvSpPr/>
              <p:nvPr/>
            </p:nvSpPr>
            <p:spPr>
              <a:xfrm>
                <a:off x="264273" y="8387196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Isosceles Triangle 285">
                <a:extLst>
                  <a:ext uri="{FF2B5EF4-FFF2-40B4-BE49-F238E27FC236}">
                    <a16:creationId xmlns:a16="http://schemas.microsoft.com/office/drawing/2014/main" id="{745239B2-79BF-417E-94E5-F3E4718ACF0A}"/>
                  </a:ext>
                </a:extLst>
              </p:cNvPr>
              <p:cNvSpPr/>
              <p:nvPr/>
            </p:nvSpPr>
            <p:spPr>
              <a:xfrm rot="10800000">
                <a:off x="264273" y="8573307"/>
                <a:ext cx="209550" cy="115996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C58B85-B137-47E6-B33B-6765325CBC7E}"/>
              </a:ext>
            </a:extLst>
          </p:cNvPr>
          <p:cNvGrpSpPr/>
          <p:nvPr/>
        </p:nvGrpSpPr>
        <p:grpSpPr>
          <a:xfrm>
            <a:off x="1127067" y="11295605"/>
            <a:ext cx="4804933" cy="246410"/>
            <a:chOff x="1127067" y="11295605"/>
            <a:chExt cx="4091035" cy="24641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32CDC00-1C2F-49DB-A8F9-690C17909A34}"/>
                </a:ext>
              </a:extLst>
            </p:cNvPr>
            <p:cNvGrpSpPr/>
            <p:nvPr/>
          </p:nvGrpSpPr>
          <p:grpSpPr>
            <a:xfrm>
              <a:off x="1127067" y="11295605"/>
              <a:ext cx="185844" cy="115938"/>
              <a:chOff x="1382659" y="11104513"/>
              <a:chExt cx="185844" cy="11593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B8D92EE-E20E-40E8-BD7A-93224633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675B3C-955D-4ED3-B54D-1AF998BC1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7BED3CA-5A7F-4441-BD4F-52D28763FB7D}"/>
                </a:ext>
              </a:extLst>
            </p:cNvPr>
            <p:cNvSpPr/>
            <p:nvPr/>
          </p:nvSpPr>
          <p:spPr>
            <a:xfrm>
              <a:off x="1382705" y="1131013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Salt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27DB869-B856-4B59-833B-54E705CF1CD9}"/>
                </a:ext>
              </a:extLst>
            </p:cNvPr>
            <p:cNvSpPr/>
            <p:nvPr/>
          </p:nvSpPr>
          <p:spPr>
            <a:xfrm>
              <a:off x="30448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AF9B67D-B597-41A2-8AE9-0AEB731C6181}"/>
                </a:ext>
              </a:extLst>
            </p:cNvPr>
            <p:cNvSpPr/>
            <p:nvPr/>
          </p:nvSpPr>
          <p:spPr>
            <a:xfrm>
              <a:off x="35219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FB5860-AF4C-4E2E-A44B-E0AB89ED69E0}"/>
                </a:ext>
              </a:extLst>
            </p:cNvPr>
            <p:cNvSpPr/>
            <p:nvPr/>
          </p:nvSpPr>
          <p:spPr>
            <a:xfrm>
              <a:off x="39990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CFFAF63-B822-47C9-9BDD-20B79D25A849}"/>
                </a:ext>
              </a:extLst>
            </p:cNvPr>
            <p:cNvSpPr/>
            <p:nvPr/>
          </p:nvSpPr>
          <p:spPr>
            <a:xfrm>
              <a:off x="4476119" y="1135918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BF724D59-C9FF-4451-8765-C4A8A58B2528}"/>
                </a:ext>
              </a:extLst>
            </p:cNvPr>
            <p:cNvSpPr/>
            <p:nvPr/>
          </p:nvSpPr>
          <p:spPr>
            <a:xfrm>
              <a:off x="1439957" y="1135799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x3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410DD2D5-459E-46D8-8FAA-AB012049E4B0}"/>
                </a:ext>
              </a:extLst>
            </p:cNvPr>
            <p:cNvGrpSpPr/>
            <p:nvPr/>
          </p:nvGrpSpPr>
          <p:grpSpPr>
            <a:xfrm>
              <a:off x="1771152" y="11352058"/>
              <a:ext cx="102123" cy="147225"/>
              <a:chOff x="256123" y="8391487"/>
              <a:chExt cx="209550" cy="302096"/>
            </a:xfrm>
          </p:grpSpPr>
          <p:sp>
            <p:nvSpPr>
              <p:cNvPr id="288" name="Isosceles Triangle 287">
                <a:extLst>
                  <a:ext uri="{FF2B5EF4-FFF2-40B4-BE49-F238E27FC236}">
                    <a16:creationId xmlns:a16="http://schemas.microsoft.com/office/drawing/2014/main" id="{FBDDB86E-25B9-475B-8151-2E7DCF21107F}"/>
                  </a:ext>
                </a:extLst>
              </p:cNvPr>
              <p:cNvSpPr/>
              <p:nvPr/>
            </p:nvSpPr>
            <p:spPr>
              <a:xfrm>
                <a:off x="256123" y="8391487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Isosceles Triangle 288">
                <a:extLst>
                  <a:ext uri="{FF2B5EF4-FFF2-40B4-BE49-F238E27FC236}">
                    <a16:creationId xmlns:a16="http://schemas.microsoft.com/office/drawing/2014/main" id="{5AFC496D-552A-4322-9A8E-E1B1E4B6891A}"/>
                  </a:ext>
                </a:extLst>
              </p:cNvPr>
              <p:cNvSpPr/>
              <p:nvPr/>
            </p:nvSpPr>
            <p:spPr>
              <a:xfrm rot="10800000">
                <a:off x="256123" y="8577585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418982" y="11634221"/>
            <a:ext cx="119259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418982" y="11927086"/>
            <a:ext cx="119259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C8B50-AE91-45EC-B91D-E7134ECA853B}"/>
              </a:ext>
            </a:extLst>
          </p:cNvPr>
          <p:cNvCxnSpPr>
            <a:cxnSpLocks/>
          </p:cNvCxnSpPr>
          <p:nvPr/>
        </p:nvCxnSpPr>
        <p:spPr>
          <a:xfrm>
            <a:off x="4243873" y="4723880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87E3C67-A26E-480F-BF05-ABBB9E05E7EC}"/>
              </a:ext>
            </a:extLst>
          </p:cNvPr>
          <p:cNvCxnSpPr>
            <a:cxnSpLocks/>
          </p:cNvCxnSpPr>
          <p:nvPr/>
        </p:nvCxnSpPr>
        <p:spPr>
          <a:xfrm>
            <a:off x="5174268" y="4716345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4EB0DC48-429A-453D-8321-018AFD329B88}"/>
              </a:ext>
            </a:extLst>
          </p:cNvPr>
          <p:cNvSpPr txBox="1"/>
          <p:nvPr/>
        </p:nvSpPr>
        <p:spPr>
          <a:xfrm>
            <a:off x="870953" y="6182110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53535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353535"/>
              </a:solidFill>
              <a:latin typeface="Reliable DEMO" panose="02000506000000020004" pitchFamily="2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60263ED-DEE9-438F-8D69-C0F63DEF3ACD}"/>
              </a:ext>
            </a:extLst>
          </p:cNvPr>
          <p:cNvSpPr txBox="1"/>
          <p:nvPr/>
        </p:nvSpPr>
        <p:spPr>
          <a:xfrm>
            <a:off x="888863" y="7856581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8F838C3-C78B-4794-9A79-53ED105DB18B}"/>
              </a:ext>
            </a:extLst>
          </p:cNvPr>
          <p:cNvSpPr txBox="1"/>
          <p:nvPr/>
        </p:nvSpPr>
        <p:spPr>
          <a:xfrm>
            <a:off x="907626" y="1007947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53535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A00C-6AC8-442C-A60C-4B62F2BFE338}"/>
              </a:ext>
            </a:extLst>
          </p:cNvPr>
          <p:cNvSpPr/>
          <p:nvPr/>
        </p:nvSpPr>
        <p:spPr>
          <a:xfrm>
            <a:off x="2700428" y="13306495"/>
            <a:ext cx="3235287" cy="169327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4E49C7-832C-4947-97D4-42EC77DC72AB}"/>
              </a:ext>
            </a:extLst>
          </p:cNvPr>
          <p:cNvSpPr/>
          <p:nvPr/>
        </p:nvSpPr>
        <p:spPr>
          <a:xfrm>
            <a:off x="998955" y="13306494"/>
            <a:ext cx="1254709" cy="1683853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3AB9C-8C46-4CC6-8ACB-843B52D78648}"/>
              </a:ext>
            </a:extLst>
          </p:cNvPr>
          <p:cNvSpPr txBox="1"/>
          <p:nvPr/>
        </p:nvSpPr>
        <p:spPr>
          <a:xfrm>
            <a:off x="1061700" y="13576418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Total Weight Loss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18.6 </a:t>
            </a:r>
            <a:r>
              <a:rPr lang="en-US" sz="1000" b="1" dirty="0" err="1">
                <a:solidFill>
                  <a:srgbClr val="FFFFFF"/>
                </a:solidFill>
              </a:rPr>
              <a:t>lbs</a:t>
            </a: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428CB4F-3754-45A1-8DAD-6FE117189358}"/>
              </a:ext>
            </a:extLst>
          </p:cNvPr>
          <p:cNvSpPr txBox="1"/>
          <p:nvPr/>
        </p:nvSpPr>
        <p:spPr>
          <a:xfrm>
            <a:off x="1048259" y="13984264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Current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259.4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42AA9E6-0807-4FC5-934A-8055269705C1}"/>
              </a:ext>
            </a:extLst>
          </p:cNvPr>
          <p:cNvSpPr txBox="1"/>
          <p:nvPr/>
        </p:nvSpPr>
        <p:spPr>
          <a:xfrm>
            <a:off x="1058126" y="14394979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Goal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225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75974EA-6160-4D19-814F-DB6C61019FB8}"/>
              </a:ext>
            </a:extLst>
          </p:cNvPr>
          <p:cNvSpPr txBox="1"/>
          <p:nvPr/>
        </p:nvSpPr>
        <p:spPr>
          <a:xfrm>
            <a:off x="912274" y="12858186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PROGRESS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708BD6-F256-4FE1-ADB9-ACFA85AD8C57}"/>
              </a:ext>
            </a:extLst>
          </p:cNvPr>
          <p:cNvCxnSpPr>
            <a:cxnSpLocks/>
          </p:cNvCxnSpPr>
          <p:nvPr/>
        </p:nvCxnSpPr>
        <p:spPr>
          <a:xfrm>
            <a:off x="1177605" y="13945750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0623ED1-3C2E-469A-86BB-9A6AFDF99102}"/>
              </a:ext>
            </a:extLst>
          </p:cNvPr>
          <p:cNvCxnSpPr>
            <a:cxnSpLocks/>
          </p:cNvCxnSpPr>
          <p:nvPr/>
        </p:nvCxnSpPr>
        <p:spPr>
          <a:xfrm>
            <a:off x="1170049" y="14353596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61F10-9FA3-44B4-8C46-7FE043448DF4}"/>
              </a:ext>
            </a:extLst>
          </p:cNvPr>
          <p:cNvGrpSpPr/>
          <p:nvPr/>
        </p:nvGrpSpPr>
        <p:grpSpPr>
          <a:xfrm>
            <a:off x="2710145" y="12917646"/>
            <a:ext cx="1724736" cy="233702"/>
            <a:chOff x="4199082" y="12908256"/>
            <a:chExt cx="1724736" cy="233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67D37C-45F3-4444-9B9B-A7891ED6E90C}"/>
                </a:ext>
              </a:extLst>
            </p:cNvPr>
            <p:cNvSpPr/>
            <p:nvPr/>
          </p:nvSpPr>
          <p:spPr>
            <a:xfrm>
              <a:off x="5389361" y="12908298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Year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1DDA751A-7C94-4D47-AA71-1C6E44C91364}"/>
                </a:ext>
              </a:extLst>
            </p:cNvPr>
            <p:cNvSpPr/>
            <p:nvPr/>
          </p:nvSpPr>
          <p:spPr>
            <a:xfrm>
              <a:off x="4794221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Month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EB58F6-3F96-4943-9B9E-BA5556958322}"/>
                </a:ext>
              </a:extLst>
            </p:cNvPr>
            <p:cNvSpPr/>
            <p:nvPr/>
          </p:nvSpPr>
          <p:spPr>
            <a:xfrm>
              <a:off x="4199082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353535"/>
                  </a:solidFill>
                </a:rPr>
                <a:t>Week</a:t>
              </a:r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8893823-1C41-49A7-AA74-C40B3BC31568}"/>
              </a:ext>
            </a:extLst>
          </p:cNvPr>
          <p:cNvSpPr/>
          <p:nvPr/>
        </p:nvSpPr>
        <p:spPr>
          <a:xfrm>
            <a:off x="5096427" y="12920890"/>
            <a:ext cx="839288" cy="23366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Add Weigh-In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34D207A-05EA-4CF1-82DA-096DC70DC499}"/>
              </a:ext>
            </a:extLst>
          </p:cNvPr>
          <p:cNvGrpSpPr/>
          <p:nvPr/>
        </p:nvGrpSpPr>
        <p:grpSpPr>
          <a:xfrm>
            <a:off x="2763173" y="13411137"/>
            <a:ext cx="3068310" cy="1571835"/>
            <a:chOff x="2765365" y="13417819"/>
            <a:chExt cx="3068310" cy="1571835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2D81BFF-C247-4DED-92AC-7A0A7A192661}"/>
                </a:ext>
              </a:extLst>
            </p:cNvPr>
            <p:cNvGrpSpPr/>
            <p:nvPr/>
          </p:nvGrpSpPr>
          <p:grpSpPr>
            <a:xfrm>
              <a:off x="2998799" y="13505998"/>
              <a:ext cx="2834876" cy="1347913"/>
              <a:chOff x="3012408" y="13517436"/>
              <a:chExt cx="2834876" cy="13479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A0F84F1-A8B7-473B-B4B0-6FF8E2CF8B29}"/>
                  </a:ext>
                </a:extLst>
              </p:cNvPr>
              <p:cNvCxnSpPr/>
              <p:nvPr/>
            </p:nvCxnSpPr>
            <p:spPr>
              <a:xfrm>
                <a:off x="3095362" y="14807971"/>
                <a:ext cx="2751922" cy="0"/>
              </a:xfrm>
              <a:prstGeom prst="straightConnector1">
                <a:avLst/>
              </a:prstGeom>
              <a:ln w="19050" cap="rnd">
                <a:solidFill>
                  <a:srgbClr val="E7E7E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1D54E8-E614-42A0-87F8-53A3BD979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734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9BB2F5-99FE-41EA-A5FB-79809772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009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9A3A774-64B5-4F01-97F5-B82B5245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5763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FF0B6E2-CB89-497A-9A37-F3B02379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38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A025232-9068-4384-95AB-A3ECBF1D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92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FF6CEF-DB4F-4A24-A3EB-431FD7874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319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F7EF93A-CEDA-4FCF-B3B8-18DE83CA7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99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AF82537-69D8-46AA-98C8-0B0BDA83D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271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7E822E9-60F3-4401-81C7-01CCBADDA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592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9A4582D-E066-4FAB-8C9B-24E7D5D7B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7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285AA37-1C7A-4D06-9CE8-16EDF8580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51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053688A-B8CA-42E2-AC9B-DC397C962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78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709290C-A22C-4E97-B7F7-6F87C518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2664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4740D559-FCC4-4662-9BE2-2A1CABF74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0939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ABA3502-5C80-4D7C-A684-C7A3190FF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874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463C6D4-B57D-42B0-B49F-0F720E5FD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5174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E82057F-D5B3-4D3F-8CCB-F473A11B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6825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B54A91B-4AFF-41D8-BABB-C064031A8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8539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ACF5353-118E-4075-B18D-31AC5861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0127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5C7AF72-074A-4E88-8219-42753CBC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1778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9DCC7728-75C8-467D-89AA-94677808C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3492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B9D26D9-43E6-431A-9BE1-F28929B28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5175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E08C3FE-29F7-4AA3-843B-5B92EAA73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6826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251C67CD-82E6-4414-B115-AE4F4651AB25}"/>
                  </a:ext>
                </a:extLst>
              </p:cNvPr>
              <p:cNvCxnSpPr/>
              <p:nvPr/>
            </p:nvCxnSpPr>
            <p:spPr>
              <a:xfrm>
                <a:off x="3018359" y="1351743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B9544-4B4C-4D06-A837-900CAD624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860" y="1368253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C205BA5-F29E-4F24-8DF6-85665F2EE6D3}"/>
                  </a:ext>
                </a:extLst>
              </p:cNvPr>
              <p:cNvCxnSpPr/>
              <p:nvPr/>
            </p:nvCxnSpPr>
            <p:spPr>
              <a:xfrm>
                <a:off x="3012410" y="1385398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56384D9-5C5C-4A8E-AE1E-8FAE8B1F5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1" y="1401908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7ACD22B-E782-4EBC-A604-887B10ABD444}"/>
                  </a:ext>
                </a:extLst>
              </p:cNvPr>
              <p:cNvCxnSpPr/>
              <p:nvPr/>
            </p:nvCxnSpPr>
            <p:spPr>
              <a:xfrm>
                <a:off x="3012409" y="14180713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F1B5AE70-666F-4E9C-A249-209D5925C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0" y="14345813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7DCC1F7-A376-47DD-ACC4-E39C07B95E38}"/>
                  </a:ext>
                </a:extLst>
              </p:cNvPr>
              <p:cNvCxnSpPr/>
              <p:nvPr/>
            </p:nvCxnSpPr>
            <p:spPr>
              <a:xfrm>
                <a:off x="3012408" y="14517561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61CDE41-C44D-4D78-B39A-A2955D7C0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09" y="14682661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639F630-CC48-421F-BEDA-670B29B62A13}"/>
                  </a:ext>
                </a:extLst>
              </p:cNvPr>
              <p:cNvCxnSpPr/>
              <p:nvPr/>
            </p:nvCxnSpPr>
            <p:spPr>
              <a:xfrm>
                <a:off x="3774435" y="14817724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72B673A-144E-4F4D-B3B6-A384E8304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16" y="14817725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9F0F6D1-14C5-42BE-A8BE-545664AEF6D2}"/>
                  </a:ext>
                </a:extLst>
              </p:cNvPr>
              <p:cNvCxnSpPr/>
              <p:nvPr/>
            </p:nvCxnSpPr>
            <p:spPr>
              <a:xfrm>
                <a:off x="3439040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5C1AEB4-6887-47D2-A263-B94AC4D37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831" y="14814548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41D2AC6-8269-4D35-84A0-E9FFAA2C22EF}"/>
                  </a:ext>
                </a:extLst>
              </p:cNvPr>
              <p:cNvCxnSpPr/>
              <p:nvPr/>
            </p:nvCxnSpPr>
            <p:spPr>
              <a:xfrm>
                <a:off x="4464313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2B02A958-615F-4B8F-B213-2C7F5B1A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4766" y="14816137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23573BB-06B7-42D2-823F-603590E88C46}"/>
                  </a:ext>
                </a:extLst>
              </p:cNvPr>
              <p:cNvCxnSpPr/>
              <p:nvPr/>
            </p:nvCxnSpPr>
            <p:spPr>
              <a:xfrm>
                <a:off x="4114626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F3FF7A6-CB3E-4EE6-9540-AA39BFBA4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709" y="14812960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602E18E-FBC1-44DF-8AFC-15BB40A3E36A}"/>
                  </a:ext>
                </a:extLst>
              </p:cNvPr>
              <p:cNvCxnSpPr/>
              <p:nvPr/>
            </p:nvCxnSpPr>
            <p:spPr>
              <a:xfrm>
                <a:off x="5162351" y="14816135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DFD000E-F1DC-4B86-8409-0A720CA95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628" y="14816136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0DB8C17-A1E4-4B59-88E9-541DBACD8D38}"/>
                  </a:ext>
                </a:extLst>
              </p:cNvPr>
              <p:cNvCxnSpPr/>
              <p:nvPr/>
            </p:nvCxnSpPr>
            <p:spPr>
              <a:xfrm>
                <a:off x="4811815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2C0272EE-2078-4F0A-83EA-4B74F81E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2159" y="14812959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1650D2-E0D6-473B-8040-A530CB7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63" y="14817721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30E2D0D-EE24-488F-A1AE-D28049E823A6}"/>
                  </a:ext>
                </a:extLst>
              </p:cNvPr>
              <p:cNvCxnSpPr/>
              <p:nvPr/>
            </p:nvCxnSpPr>
            <p:spPr>
              <a:xfrm>
                <a:off x="5511247" y="14816132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5762951-883B-45A6-A4A0-C2413C7A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0742" y="14814544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CFEA949-E93E-441F-8381-B09635B2768F}"/>
                </a:ext>
              </a:extLst>
            </p:cNvPr>
            <p:cNvSpPr txBox="1"/>
            <p:nvPr/>
          </p:nvSpPr>
          <p:spPr>
            <a:xfrm>
              <a:off x="2771189" y="1341781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280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4604373-6AAE-4112-9FF1-3CD8E29B0062}"/>
                </a:ext>
              </a:extLst>
            </p:cNvPr>
            <p:cNvSpPr txBox="1"/>
            <p:nvPr/>
          </p:nvSpPr>
          <p:spPr>
            <a:xfrm>
              <a:off x="2765365" y="13754368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270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DCB5D956-DC7A-49F5-9275-8F09C39A55DE}"/>
                </a:ext>
              </a:extLst>
            </p:cNvPr>
            <p:cNvSpPr txBox="1"/>
            <p:nvPr/>
          </p:nvSpPr>
          <p:spPr>
            <a:xfrm>
              <a:off x="2765911" y="1408175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260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989BCB3-E64B-4115-BB5D-59C2179C9406}"/>
                </a:ext>
              </a:extLst>
            </p:cNvPr>
            <p:cNvSpPr txBox="1"/>
            <p:nvPr/>
          </p:nvSpPr>
          <p:spPr>
            <a:xfrm>
              <a:off x="2774721" y="14415974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250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B91486A-1EA3-4FFE-9B2F-49F0EBF8416D}"/>
                </a:ext>
              </a:extLst>
            </p:cNvPr>
            <p:cNvSpPr txBox="1"/>
            <p:nvPr/>
          </p:nvSpPr>
          <p:spPr>
            <a:xfrm>
              <a:off x="3283966" y="14817104"/>
              <a:ext cx="32322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Oct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FECE8B5-C8A9-4BEE-AFE3-65DD2AA032FB}"/>
                </a:ext>
              </a:extLst>
            </p:cNvPr>
            <p:cNvSpPr txBox="1"/>
            <p:nvPr/>
          </p:nvSpPr>
          <p:spPr>
            <a:xfrm>
              <a:off x="3963445" y="14817103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Nov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F98B375-EE26-4C1B-8F71-C3EA3FF97E68}"/>
                </a:ext>
              </a:extLst>
            </p:cNvPr>
            <p:cNvSpPr txBox="1"/>
            <p:nvPr/>
          </p:nvSpPr>
          <p:spPr>
            <a:xfrm>
              <a:off x="4658971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Dec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78D6589-1F8F-47EB-A48F-E9F11ABBB469}"/>
                </a:ext>
              </a:extLst>
            </p:cNvPr>
            <p:cNvSpPr txBox="1"/>
            <p:nvPr/>
          </p:nvSpPr>
          <p:spPr>
            <a:xfrm>
              <a:off x="5365175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Jan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811C765-F20E-4E05-9BBC-F518D1459FF9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91" y="13502457"/>
              <a:ext cx="0" cy="1292359"/>
            </a:xfrm>
            <a:prstGeom prst="line">
              <a:avLst/>
            </a:prstGeom>
            <a:ln w="0">
              <a:solidFill>
                <a:srgbClr val="EA21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0BF3914-014E-4F78-8E98-3CB8E6979C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53" y="13671098"/>
              <a:ext cx="174210" cy="292552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CEF349D-55CA-474E-9B4F-AE2687BF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686" y="13966835"/>
              <a:ext cx="168745" cy="12421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E7A7DFC-A403-4E53-B2CC-970A573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3427956" y="14091176"/>
              <a:ext cx="161411" cy="44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53E2B-6FF4-4754-8E6B-50AA999457F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009" y="14139318"/>
              <a:ext cx="171278" cy="99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561B25-1234-4748-AE96-72408698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194" y="14193479"/>
              <a:ext cx="167191" cy="43513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572E5A8-3055-43BE-9685-0AF7394516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2154" y="14192011"/>
              <a:ext cx="166919" cy="12020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5D81704-B5D1-4894-87F3-714DB5D44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943" y="14304706"/>
              <a:ext cx="177582" cy="7274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D56BC8F-BC4A-4576-89A4-7712E1F8C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672" y="14245975"/>
              <a:ext cx="172910" cy="5860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BFB3A1D-7B3F-49C3-BF93-42BD8501D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582" y="14217504"/>
              <a:ext cx="175017" cy="282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9266872D-F095-4463-8D90-5D390A93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34" y="14216036"/>
              <a:ext cx="170422" cy="6794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0773F2D-3BE3-4066-B3EA-D785F551A39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06" y="14282392"/>
              <a:ext cx="177751" cy="11518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9E8E673-4E7F-43EE-AA12-EE2E92A39A7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39" y="14399296"/>
              <a:ext cx="166281" cy="2424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69B1472-FEC9-4E43-9982-524827F3C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6815" y="14337848"/>
              <a:ext cx="179067" cy="838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A1CDC7B-B9A5-4017-852C-113F3FD4D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055" y="14212539"/>
              <a:ext cx="169643" cy="1221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27BA4A0-E6C7-4872-B5BE-0BBDA567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698" y="14200900"/>
              <a:ext cx="176432" cy="133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047DB6-5DCA-4500-B316-8B418BB34975}"/>
              </a:ext>
            </a:extLst>
          </p:cNvPr>
          <p:cNvCxnSpPr>
            <a:cxnSpLocks/>
          </p:cNvCxnSpPr>
          <p:nvPr/>
        </p:nvCxnSpPr>
        <p:spPr>
          <a:xfrm flipV="1">
            <a:off x="962535" y="869951"/>
            <a:ext cx="0" cy="1500829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06EC054C-4EC7-4A62-89E0-C000979604B5}"/>
              </a:ext>
            </a:extLst>
          </p:cNvPr>
          <p:cNvCxnSpPr>
            <a:cxnSpLocks/>
          </p:cNvCxnSpPr>
          <p:nvPr/>
        </p:nvCxnSpPr>
        <p:spPr>
          <a:xfrm flipV="1">
            <a:off x="5935715" y="869951"/>
            <a:ext cx="0" cy="1500829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724954" y="104722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724954" y="1077071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724954" y="1105693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724954" y="1135983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727718" y="116483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720899" y="119360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839478" y="912066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1333087" y="90574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440882" y="3090174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85715" y="942276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2805658" y="1686053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440882" y="343797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1000"/>
            <a:ext cx="6861279" cy="1754742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3279" y="15276687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985788" y="4706268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E8A90-B0B4-4594-8BF2-29E3EEAE873E}"/>
              </a:ext>
            </a:extLst>
          </p:cNvPr>
          <p:cNvGrpSpPr/>
          <p:nvPr/>
        </p:nvGrpSpPr>
        <p:grpSpPr>
          <a:xfrm>
            <a:off x="3517266" y="4800824"/>
            <a:ext cx="644950" cy="493186"/>
            <a:chOff x="4243285" y="4746925"/>
            <a:chExt cx="644950" cy="493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1F217-B3BA-4C0D-AA0B-A1E12361EE9E}"/>
                </a:ext>
              </a:extLst>
            </p:cNvPr>
            <p:cNvSpPr txBox="1"/>
            <p:nvPr/>
          </p:nvSpPr>
          <p:spPr>
            <a:xfrm>
              <a:off x="4243285" y="4746925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FAT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90F77E-2617-4863-A54B-8A81C5715756}"/>
                </a:ext>
              </a:extLst>
            </p:cNvPr>
            <p:cNvSpPr txBox="1"/>
            <p:nvPr/>
          </p:nvSpPr>
          <p:spPr>
            <a:xfrm>
              <a:off x="4261702" y="496311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65%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6C9BF-EE24-4485-9154-1E52B44F98D7}"/>
              </a:ext>
            </a:extLst>
          </p:cNvPr>
          <p:cNvGrpSpPr/>
          <p:nvPr/>
        </p:nvGrpSpPr>
        <p:grpSpPr>
          <a:xfrm>
            <a:off x="4376627" y="4781794"/>
            <a:ext cx="644949" cy="493358"/>
            <a:chOff x="4243285" y="5353102"/>
            <a:chExt cx="644949" cy="49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95D94-BC8E-4D9E-A337-17A52337F296}"/>
                </a:ext>
              </a:extLst>
            </p:cNvPr>
            <p:cNvSpPr txBox="1"/>
            <p:nvPr/>
          </p:nvSpPr>
          <p:spPr>
            <a:xfrm>
              <a:off x="4243285" y="535310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CARBS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7B803B-54E8-4F00-8C6F-662738CC3372}"/>
                </a:ext>
              </a:extLst>
            </p:cNvPr>
            <p:cNvSpPr txBox="1"/>
            <p:nvPr/>
          </p:nvSpPr>
          <p:spPr>
            <a:xfrm>
              <a:off x="4261701" y="5569461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5D9EB-F80C-446D-B3FE-D00C95CE81FE}"/>
              </a:ext>
            </a:extLst>
          </p:cNvPr>
          <p:cNvGrpSpPr/>
          <p:nvPr/>
        </p:nvGrpSpPr>
        <p:grpSpPr>
          <a:xfrm>
            <a:off x="5239701" y="4776614"/>
            <a:ext cx="791633" cy="503720"/>
            <a:chOff x="4179150" y="5985016"/>
            <a:chExt cx="791633" cy="503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75788-E80B-49F0-9520-F819BFFFB58B}"/>
                </a:ext>
              </a:extLst>
            </p:cNvPr>
            <p:cNvSpPr txBox="1"/>
            <p:nvPr/>
          </p:nvSpPr>
          <p:spPr>
            <a:xfrm>
              <a:off x="4179150" y="5985016"/>
              <a:ext cx="791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PROTEIN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AC4D2-240B-46B6-9F64-D7751CF1014A}"/>
                </a:ext>
              </a:extLst>
            </p:cNvPr>
            <p:cNvSpPr txBox="1"/>
            <p:nvPr/>
          </p:nvSpPr>
          <p:spPr>
            <a:xfrm>
              <a:off x="4284237" y="6211737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30%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445638" y="5210262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912274" y="5208039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250831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983481" y="7470865"/>
            <a:ext cx="4952232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983481" y="7169680"/>
            <a:ext cx="4952232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983481" y="6870935"/>
            <a:ext cx="4952232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983481" y="6579400"/>
            <a:ext cx="4952232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963571" y="10424200"/>
            <a:ext cx="49684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963571" y="11595325"/>
            <a:ext cx="49684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963571" y="11890126"/>
            <a:ext cx="49684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725978" y="662436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722934" y="692268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722933" y="721363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722933" y="751424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419373" y="6624361"/>
            <a:ext cx="118870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419372" y="6920195"/>
            <a:ext cx="118870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419371" y="7215475"/>
            <a:ext cx="118870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419371" y="7510181"/>
            <a:ext cx="118870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327FE-93EE-4F3F-84F1-AE816D1F3342}"/>
              </a:ext>
            </a:extLst>
          </p:cNvPr>
          <p:cNvGrpSpPr/>
          <p:nvPr/>
        </p:nvGrpSpPr>
        <p:grpSpPr>
          <a:xfrm>
            <a:off x="979781" y="8207786"/>
            <a:ext cx="4952230" cy="231876"/>
            <a:chOff x="979781" y="8207786"/>
            <a:chExt cx="4254531" cy="23187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77645D0-CE01-4921-A11D-12901DFBCB5C}"/>
                </a:ext>
              </a:extLst>
            </p:cNvPr>
            <p:cNvSpPr/>
            <p:nvPr/>
          </p:nvSpPr>
          <p:spPr>
            <a:xfrm>
              <a:off x="979781" y="820778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Toast (Whole Wheat Bread)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DBF3ACC-DA4A-41E4-AE7B-98718C9C7D25}"/>
                </a:ext>
              </a:extLst>
            </p:cNvPr>
            <p:cNvSpPr/>
            <p:nvPr/>
          </p:nvSpPr>
          <p:spPr>
            <a:xfrm>
              <a:off x="30610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A88E40A-A1D2-4BC1-A3C3-17DC96C2E118}"/>
                </a:ext>
              </a:extLst>
            </p:cNvPr>
            <p:cNvSpPr/>
            <p:nvPr/>
          </p:nvSpPr>
          <p:spPr>
            <a:xfrm>
              <a:off x="35381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E29057-28F0-4FFA-A4E3-599BC75EB2BC}"/>
                </a:ext>
              </a:extLst>
            </p:cNvPr>
            <p:cNvSpPr/>
            <p:nvPr/>
          </p:nvSpPr>
          <p:spPr>
            <a:xfrm>
              <a:off x="40152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342000-03B8-4BD4-A1C9-D986FD2375C5}"/>
                </a:ext>
              </a:extLst>
            </p:cNvPr>
            <p:cNvSpPr/>
            <p:nvPr/>
          </p:nvSpPr>
          <p:spPr>
            <a:xfrm>
              <a:off x="4492326" y="8257003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130E85E2-D38F-4C67-9EC2-AA23F345B322}"/>
                </a:ext>
              </a:extLst>
            </p:cNvPr>
            <p:cNvSpPr/>
            <p:nvPr/>
          </p:nvSpPr>
          <p:spPr>
            <a:xfrm>
              <a:off x="1035377" y="8257373"/>
              <a:ext cx="290562" cy="13839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3" name="Multiplication Sign 232">
              <a:extLst>
                <a:ext uri="{FF2B5EF4-FFF2-40B4-BE49-F238E27FC236}">
                  <a16:creationId xmlns:a16="http://schemas.microsoft.com/office/drawing/2014/main" id="{FBFB5E8D-0C84-4D6F-83F9-0E585E178E64}"/>
                </a:ext>
              </a:extLst>
            </p:cNvPr>
            <p:cNvSpPr/>
            <p:nvPr/>
          </p:nvSpPr>
          <p:spPr>
            <a:xfrm>
              <a:off x="5052892" y="8249155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779CD0-2F8A-4CF1-8BD5-8CEF40988435}"/>
                </a:ext>
              </a:extLst>
            </p:cNvPr>
            <p:cNvGrpSpPr/>
            <p:nvPr/>
          </p:nvGrpSpPr>
          <p:grpSpPr>
            <a:xfrm>
              <a:off x="1358425" y="8249710"/>
              <a:ext cx="102123" cy="147221"/>
              <a:chOff x="250838" y="8386269"/>
              <a:chExt cx="209550" cy="302088"/>
            </a:xfrm>
          </p:grpSpPr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0440AF8B-B354-4B9A-9F3B-F3BD246785DB}"/>
                  </a:ext>
                </a:extLst>
              </p:cNvPr>
              <p:cNvSpPr/>
              <p:nvPr/>
            </p:nvSpPr>
            <p:spPr>
              <a:xfrm>
                <a:off x="250838" y="838626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D7C3C71C-7D18-4320-83EF-1C2F2161D621}"/>
                  </a:ext>
                </a:extLst>
              </p:cNvPr>
              <p:cNvSpPr/>
              <p:nvPr/>
            </p:nvSpPr>
            <p:spPr>
              <a:xfrm rot="10800000">
                <a:off x="250838" y="857235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58F43C-3A88-4C34-8D7F-C11A06CD6E94}"/>
              </a:ext>
            </a:extLst>
          </p:cNvPr>
          <p:cNvGrpSpPr/>
          <p:nvPr/>
        </p:nvGrpSpPr>
        <p:grpSpPr>
          <a:xfrm>
            <a:off x="979781" y="8501641"/>
            <a:ext cx="4952230" cy="231876"/>
            <a:chOff x="979781" y="8501641"/>
            <a:chExt cx="4254531" cy="23187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81F0DDF-9CD2-4163-A0EE-9882E064055C}"/>
                </a:ext>
              </a:extLst>
            </p:cNvPr>
            <p:cNvSpPr/>
            <p:nvPr/>
          </p:nvSpPr>
          <p:spPr>
            <a:xfrm>
              <a:off x="979781" y="8501641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 err="1">
                  <a:solidFill>
                    <a:srgbClr val="E7E7E7"/>
                  </a:solidFill>
                </a:rPr>
                <a:t>Omlete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E8D766C-0997-4000-9711-1952FEF4E0D3}"/>
                </a:ext>
              </a:extLst>
            </p:cNvPr>
            <p:cNvSpPr/>
            <p:nvPr/>
          </p:nvSpPr>
          <p:spPr>
            <a:xfrm>
              <a:off x="30626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A2F9C3-7743-4E42-A945-79794C32F54A}"/>
                </a:ext>
              </a:extLst>
            </p:cNvPr>
            <p:cNvSpPr/>
            <p:nvPr/>
          </p:nvSpPr>
          <p:spPr>
            <a:xfrm>
              <a:off x="35397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C5A1245-9D18-442C-A6CB-BD877AF6F17A}"/>
                </a:ext>
              </a:extLst>
            </p:cNvPr>
            <p:cNvSpPr/>
            <p:nvPr/>
          </p:nvSpPr>
          <p:spPr>
            <a:xfrm>
              <a:off x="40168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C0CB39-160D-4AB5-91E2-979466A76262}"/>
                </a:ext>
              </a:extLst>
            </p:cNvPr>
            <p:cNvSpPr/>
            <p:nvPr/>
          </p:nvSpPr>
          <p:spPr>
            <a:xfrm>
              <a:off x="4493981" y="8555482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15105D9-C08F-44D2-AF2C-C9A3C5F5DB2E}"/>
                </a:ext>
              </a:extLst>
            </p:cNvPr>
            <p:cNvSpPr/>
            <p:nvPr/>
          </p:nvSpPr>
          <p:spPr>
            <a:xfrm>
              <a:off x="1037033" y="8555852"/>
              <a:ext cx="288906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4" name="Multiplication Sign 233">
              <a:extLst>
                <a:ext uri="{FF2B5EF4-FFF2-40B4-BE49-F238E27FC236}">
                  <a16:creationId xmlns:a16="http://schemas.microsoft.com/office/drawing/2014/main" id="{C4625495-8997-46D0-A7DA-8FC47EB21B09}"/>
                </a:ext>
              </a:extLst>
            </p:cNvPr>
            <p:cNvSpPr/>
            <p:nvPr/>
          </p:nvSpPr>
          <p:spPr>
            <a:xfrm>
              <a:off x="5054449" y="8550562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D3045EF9-4E7A-4103-95F6-834DBA24C0A2}"/>
                </a:ext>
              </a:extLst>
            </p:cNvPr>
            <p:cNvGrpSpPr/>
            <p:nvPr/>
          </p:nvGrpSpPr>
          <p:grpSpPr>
            <a:xfrm>
              <a:off x="1358480" y="8541913"/>
              <a:ext cx="102123" cy="147219"/>
              <a:chOff x="245861" y="8399295"/>
              <a:chExt cx="209550" cy="302084"/>
            </a:xfrm>
          </p:grpSpPr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C7EE21FA-8A2F-473E-ABFD-7D835300F5FB}"/>
                  </a:ext>
                </a:extLst>
              </p:cNvPr>
              <p:cNvSpPr/>
              <p:nvPr/>
            </p:nvSpPr>
            <p:spPr>
              <a:xfrm>
                <a:off x="245861" y="839929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6F7D5DE1-01B7-4FFE-942C-69BAF8296015}"/>
                  </a:ext>
                </a:extLst>
              </p:cNvPr>
              <p:cNvSpPr/>
              <p:nvPr/>
            </p:nvSpPr>
            <p:spPr>
              <a:xfrm rot="10800000">
                <a:off x="245861" y="858538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D224B-B872-4ED9-A5F2-6E527D2EADA9}"/>
              </a:ext>
            </a:extLst>
          </p:cNvPr>
          <p:cNvGrpSpPr/>
          <p:nvPr/>
        </p:nvGrpSpPr>
        <p:grpSpPr>
          <a:xfrm>
            <a:off x="1143272" y="8796083"/>
            <a:ext cx="4788732" cy="234887"/>
            <a:chOff x="1143272" y="8796083"/>
            <a:chExt cx="4091037" cy="23488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05542-0036-497E-A1E0-4FEA7387F4A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8912021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4E7126-235E-4CEB-BD07-306AFAC98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8796083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528BF4F-FD66-4C09-9E09-D3C20ABF2929}"/>
                </a:ext>
              </a:extLst>
            </p:cNvPr>
            <p:cNvSpPr/>
            <p:nvPr/>
          </p:nvSpPr>
          <p:spPr>
            <a:xfrm>
              <a:off x="1398912" y="8799094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Egg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1B2E08C-3E7B-401A-AE43-6242A21D8BF4}"/>
                </a:ext>
              </a:extLst>
            </p:cNvPr>
            <p:cNvSpPr/>
            <p:nvPr/>
          </p:nvSpPr>
          <p:spPr>
            <a:xfrm>
              <a:off x="30610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1ABD0EF-DC8E-4E65-B6B4-AAC8E2F880E3}"/>
                </a:ext>
              </a:extLst>
            </p:cNvPr>
            <p:cNvSpPr/>
            <p:nvPr/>
          </p:nvSpPr>
          <p:spPr>
            <a:xfrm>
              <a:off x="35381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8C18224-BB45-417F-A831-FE2B2F7D0EBE}"/>
                </a:ext>
              </a:extLst>
            </p:cNvPr>
            <p:cNvSpPr/>
            <p:nvPr/>
          </p:nvSpPr>
          <p:spPr>
            <a:xfrm>
              <a:off x="40152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297BDDF-A935-43D4-945B-94A0FF1387D8}"/>
                </a:ext>
              </a:extLst>
            </p:cNvPr>
            <p:cNvSpPr/>
            <p:nvPr/>
          </p:nvSpPr>
          <p:spPr>
            <a:xfrm>
              <a:off x="4492326" y="884814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28EEEFC-323F-4A27-A180-CE07D48FD271}"/>
                </a:ext>
              </a:extLst>
            </p:cNvPr>
            <p:cNvSpPr/>
            <p:nvPr/>
          </p:nvSpPr>
          <p:spPr>
            <a:xfrm>
              <a:off x="1456164" y="8846954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5" name="Multiplication Sign 234">
              <a:extLst>
                <a:ext uri="{FF2B5EF4-FFF2-40B4-BE49-F238E27FC236}">
                  <a16:creationId xmlns:a16="http://schemas.microsoft.com/office/drawing/2014/main" id="{15BA32B0-D930-440E-ACBA-C1A7ACE511DD}"/>
                </a:ext>
              </a:extLst>
            </p:cNvPr>
            <p:cNvSpPr/>
            <p:nvPr/>
          </p:nvSpPr>
          <p:spPr>
            <a:xfrm>
              <a:off x="5052978" y="8843223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B1BF7A6-3797-4922-93DE-AA5960292DC1}"/>
                </a:ext>
              </a:extLst>
            </p:cNvPr>
            <p:cNvGrpSpPr/>
            <p:nvPr/>
          </p:nvGrpSpPr>
          <p:grpSpPr>
            <a:xfrm>
              <a:off x="1779556" y="8846430"/>
              <a:ext cx="102123" cy="147220"/>
              <a:chOff x="240111" y="8411467"/>
              <a:chExt cx="209550" cy="302086"/>
            </a:xfrm>
          </p:grpSpPr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2659723E-0AD1-4B23-839C-6408B193E951}"/>
                  </a:ext>
                </a:extLst>
              </p:cNvPr>
              <p:cNvSpPr/>
              <p:nvPr/>
            </p:nvSpPr>
            <p:spPr>
              <a:xfrm>
                <a:off x="240111" y="8411467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89D0B122-D3B7-4631-82DB-392DA20627E1}"/>
                  </a:ext>
                </a:extLst>
              </p:cNvPr>
              <p:cNvSpPr/>
              <p:nvPr/>
            </p:nvSpPr>
            <p:spPr>
              <a:xfrm rot="10800000">
                <a:off x="240111" y="859755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5B0AD3-5B07-47D5-8F29-DE97574746A7}"/>
              </a:ext>
            </a:extLst>
          </p:cNvPr>
          <p:cNvGrpSpPr/>
          <p:nvPr/>
        </p:nvGrpSpPr>
        <p:grpSpPr>
          <a:xfrm>
            <a:off x="1143272" y="9089939"/>
            <a:ext cx="4788730" cy="238049"/>
            <a:chOff x="1143272" y="9089939"/>
            <a:chExt cx="4091037" cy="238049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14F6A1D-85E5-4E3C-ADAE-9317EF298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9205877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8AA0B0C-514D-469E-B7B4-FC6A716E4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9089939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A66192A-868D-4B8D-A7C7-94FA3C2663CE}"/>
                </a:ext>
              </a:extLst>
            </p:cNvPr>
            <p:cNvSpPr/>
            <p:nvPr/>
          </p:nvSpPr>
          <p:spPr>
            <a:xfrm>
              <a:off x="1398912" y="9096112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Shredded Cheese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F542649-6698-40C5-9BF9-423CFD06004C}"/>
                </a:ext>
              </a:extLst>
            </p:cNvPr>
            <p:cNvSpPr/>
            <p:nvPr/>
          </p:nvSpPr>
          <p:spPr>
            <a:xfrm>
              <a:off x="30610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019EC9A-D978-446C-90AA-EA4D170AB971}"/>
                </a:ext>
              </a:extLst>
            </p:cNvPr>
            <p:cNvSpPr/>
            <p:nvPr/>
          </p:nvSpPr>
          <p:spPr>
            <a:xfrm>
              <a:off x="35381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9101665-D07C-44CE-84AC-F034E059212B}"/>
                </a:ext>
              </a:extLst>
            </p:cNvPr>
            <p:cNvSpPr/>
            <p:nvPr/>
          </p:nvSpPr>
          <p:spPr>
            <a:xfrm>
              <a:off x="40152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4C6C366-DC3E-45B8-B4AB-F38F501DE9B9}"/>
                </a:ext>
              </a:extLst>
            </p:cNvPr>
            <p:cNvSpPr/>
            <p:nvPr/>
          </p:nvSpPr>
          <p:spPr>
            <a:xfrm>
              <a:off x="4492326" y="914515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8B763E84-AA45-467F-9464-65F9502EB99E}"/>
                </a:ext>
              </a:extLst>
            </p:cNvPr>
            <p:cNvSpPr/>
            <p:nvPr/>
          </p:nvSpPr>
          <p:spPr>
            <a:xfrm>
              <a:off x="1456164" y="9143972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6" name="Multiplication Sign 235">
              <a:extLst>
                <a:ext uri="{FF2B5EF4-FFF2-40B4-BE49-F238E27FC236}">
                  <a16:creationId xmlns:a16="http://schemas.microsoft.com/office/drawing/2014/main" id="{675102B4-153B-4AEC-8590-1E993CC49FF2}"/>
                </a:ext>
              </a:extLst>
            </p:cNvPr>
            <p:cNvSpPr/>
            <p:nvPr/>
          </p:nvSpPr>
          <p:spPr>
            <a:xfrm>
              <a:off x="5056868" y="9145285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05A13231-86F0-4B72-A321-2DDC4E68F8AC}"/>
                </a:ext>
              </a:extLst>
            </p:cNvPr>
            <p:cNvGrpSpPr/>
            <p:nvPr/>
          </p:nvGrpSpPr>
          <p:grpSpPr>
            <a:xfrm>
              <a:off x="1782886" y="9136782"/>
              <a:ext cx="102123" cy="147220"/>
              <a:chOff x="246946" y="8389222"/>
              <a:chExt cx="209550" cy="302086"/>
            </a:xfrm>
          </p:grpSpPr>
          <p:sp>
            <p:nvSpPr>
              <p:cNvPr id="270" name="Isosceles Triangle 269">
                <a:extLst>
                  <a:ext uri="{FF2B5EF4-FFF2-40B4-BE49-F238E27FC236}">
                    <a16:creationId xmlns:a16="http://schemas.microsoft.com/office/drawing/2014/main" id="{DE00DEBB-ACAB-436B-BC01-9CE7C4E1E391}"/>
                  </a:ext>
                </a:extLst>
              </p:cNvPr>
              <p:cNvSpPr/>
              <p:nvPr/>
            </p:nvSpPr>
            <p:spPr>
              <a:xfrm>
                <a:off x="246946" y="8389222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Isosceles Triangle 270">
                <a:extLst>
                  <a:ext uri="{FF2B5EF4-FFF2-40B4-BE49-F238E27FC236}">
                    <a16:creationId xmlns:a16="http://schemas.microsoft.com/office/drawing/2014/main" id="{8352FA78-7748-468D-A54E-45903F1D4692}"/>
                  </a:ext>
                </a:extLst>
              </p:cNvPr>
              <p:cNvSpPr/>
              <p:nvPr/>
            </p:nvSpPr>
            <p:spPr>
              <a:xfrm rot="10800000">
                <a:off x="246946" y="8575310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80F9CD-EB23-408F-8C06-6EF55B8D330A}"/>
              </a:ext>
            </a:extLst>
          </p:cNvPr>
          <p:cNvGrpSpPr/>
          <p:nvPr/>
        </p:nvGrpSpPr>
        <p:grpSpPr>
          <a:xfrm>
            <a:off x="979778" y="9393006"/>
            <a:ext cx="4952230" cy="231876"/>
            <a:chOff x="979778" y="9393006"/>
            <a:chExt cx="4254531" cy="23187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F337313-96BB-4EB8-8D54-5CFFA17846F1}"/>
                </a:ext>
              </a:extLst>
            </p:cNvPr>
            <p:cNvSpPr/>
            <p:nvPr/>
          </p:nvSpPr>
          <p:spPr>
            <a:xfrm>
              <a:off x="979778" y="939300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Cheese Stick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597A5FA-0CE1-477E-926F-61AF8E49FF3A}"/>
                </a:ext>
              </a:extLst>
            </p:cNvPr>
            <p:cNvSpPr/>
            <p:nvPr/>
          </p:nvSpPr>
          <p:spPr>
            <a:xfrm>
              <a:off x="30626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24D6FC4-3F9B-4C51-A776-4A9B00304384}"/>
                </a:ext>
              </a:extLst>
            </p:cNvPr>
            <p:cNvSpPr/>
            <p:nvPr/>
          </p:nvSpPr>
          <p:spPr>
            <a:xfrm>
              <a:off x="35397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09AD0F9-A444-40CA-9820-35FCE3863B65}"/>
                </a:ext>
              </a:extLst>
            </p:cNvPr>
            <p:cNvSpPr/>
            <p:nvPr/>
          </p:nvSpPr>
          <p:spPr>
            <a:xfrm>
              <a:off x="40168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25BA6F-CC4D-4E92-AFE6-24842D33727C}"/>
                </a:ext>
              </a:extLst>
            </p:cNvPr>
            <p:cNvSpPr/>
            <p:nvPr/>
          </p:nvSpPr>
          <p:spPr>
            <a:xfrm>
              <a:off x="4493978" y="9446847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9E8DFC-8E6B-4B79-B2C4-BFE01F080A2E}"/>
                </a:ext>
              </a:extLst>
            </p:cNvPr>
            <p:cNvSpPr/>
            <p:nvPr/>
          </p:nvSpPr>
          <p:spPr>
            <a:xfrm>
              <a:off x="1037029" y="9447217"/>
              <a:ext cx="288909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7" name="Multiplication Sign 236">
              <a:extLst>
                <a:ext uri="{FF2B5EF4-FFF2-40B4-BE49-F238E27FC236}">
                  <a16:creationId xmlns:a16="http://schemas.microsoft.com/office/drawing/2014/main" id="{BFCC19AC-B0DF-47A1-AB16-2D6A70644D4C}"/>
                </a:ext>
              </a:extLst>
            </p:cNvPr>
            <p:cNvSpPr/>
            <p:nvPr/>
          </p:nvSpPr>
          <p:spPr>
            <a:xfrm>
              <a:off x="5052618" y="9440880"/>
              <a:ext cx="126970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72392EBD-6F47-4A90-AB6F-F64EC8866CCF}"/>
                </a:ext>
              </a:extLst>
            </p:cNvPr>
            <p:cNvGrpSpPr/>
            <p:nvPr/>
          </p:nvGrpSpPr>
          <p:grpSpPr>
            <a:xfrm>
              <a:off x="1363278" y="9436219"/>
              <a:ext cx="102124" cy="147230"/>
              <a:chOff x="260798" y="8386406"/>
              <a:chExt cx="209552" cy="302107"/>
            </a:xfrm>
          </p:grpSpPr>
          <p:sp>
            <p:nvSpPr>
              <p:cNvPr id="273" name="Isosceles Triangle 272">
                <a:extLst>
                  <a:ext uri="{FF2B5EF4-FFF2-40B4-BE49-F238E27FC236}">
                    <a16:creationId xmlns:a16="http://schemas.microsoft.com/office/drawing/2014/main" id="{16A69079-9D2F-4FD0-85CA-E1E8F0DE81C3}"/>
                  </a:ext>
                </a:extLst>
              </p:cNvPr>
              <p:cNvSpPr/>
              <p:nvPr/>
            </p:nvSpPr>
            <p:spPr>
              <a:xfrm>
                <a:off x="260798" y="8386406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Isosceles Triangle 273">
                <a:extLst>
                  <a:ext uri="{FF2B5EF4-FFF2-40B4-BE49-F238E27FC236}">
                    <a16:creationId xmlns:a16="http://schemas.microsoft.com/office/drawing/2014/main" id="{C4F0E076-F792-4F1D-86DA-AE64F6ACE248}"/>
                  </a:ext>
                </a:extLst>
              </p:cNvPr>
              <p:cNvSpPr/>
              <p:nvPr/>
            </p:nvSpPr>
            <p:spPr>
              <a:xfrm rot="10800000">
                <a:off x="260800" y="8572517"/>
                <a:ext cx="209550" cy="115996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5AF1F5-DEE7-4285-A39F-6F31E1BD6E12}"/>
              </a:ext>
            </a:extLst>
          </p:cNvPr>
          <p:cNvGrpSpPr/>
          <p:nvPr/>
        </p:nvGrpSpPr>
        <p:grpSpPr>
          <a:xfrm>
            <a:off x="979777" y="9689900"/>
            <a:ext cx="4952230" cy="231876"/>
            <a:chOff x="979777" y="9689900"/>
            <a:chExt cx="4254531" cy="23187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3D7AB08-4FBC-4573-B3BC-F988C7089561}"/>
                </a:ext>
              </a:extLst>
            </p:cNvPr>
            <p:cNvSpPr/>
            <p:nvPr/>
          </p:nvSpPr>
          <p:spPr>
            <a:xfrm>
              <a:off x="979777" y="9689900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Almonds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9CD9997-D811-444C-A661-1192B90DBE23}"/>
                </a:ext>
              </a:extLst>
            </p:cNvPr>
            <p:cNvSpPr/>
            <p:nvPr/>
          </p:nvSpPr>
          <p:spPr>
            <a:xfrm>
              <a:off x="30626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95557B-CBBE-44AB-B0A5-1C669353A06E}"/>
                </a:ext>
              </a:extLst>
            </p:cNvPr>
            <p:cNvSpPr/>
            <p:nvPr/>
          </p:nvSpPr>
          <p:spPr>
            <a:xfrm>
              <a:off x="35397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89400AD-3515-4764-B204-E540FC974B95}"/>
                </a:ext>
              </a:extLst>
            </p:cNvPr>
            <p:cNvSpPr/>
            <p:nvPr/>
          </p:nvSpPr>
          <p:spPr>
            <a:xfrm>
              <a:off x="40168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BCB3352-1A0D-4774-B5F1-04CD5DCF9C65}"/>
                </a:ext>
              </a:extLst>
            </p:cNvPr>
            <p:cNvSpPr/>
            <p:nvPr/>
          </p:nvSpPr>
          <p:spPr>
            <a:xfrm>
              <a:off x="4493977" y="974374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532C3055-4FA3-42FE-9BD2-09BFC2EF773B}"/>
                </a:ext>
              </a:extLst>
            </p:cNvPr>
            <p:cNvSpPr/>
            <p:nvPr/>
          </p:nvSpPr>
          <p:spPr>
            <a:xfrm>
              <a:off x="1037029" y="9744111"/>
              <a:ext cx="288910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8" name="Multiplication Sign 237">
              <a:extLst>
                <a:ext uri="{FF2B5EF4-FFF2-40B4-BE49-F238E27FC236}">
                  <a16:creationId xmlns:a16="http://schemas.microsoft.com/office/drawing/2014/main" id="{BD279A86-9D01-4AEC-B410-051494417BA3}"/>
                </a:ext>
              </a:extLst>
            </p:cNvPr>
            <p:cNvSpPr/>
            <p:nvPr/>
          </p:nvSpPr>
          <p:spPr>
            <a:xfrm>
              <a:off x="5052178" y="9739243"/>
              <a:ext cx="126969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CE5DD0D-463A-4F11-9D5D-ED513F736E7E}"/>
                </a:ext>
              </a:extLst>
            </p:cNvPr>
            <p:cNvGrpSpPr/>
            <p:nvPr/>
          </p:nvGrpSpPr>
          <p:grpSpPr>
            <a:xfrm>
              <a:off x="1358424" y="9734863"/>
              <a:ext cx="102124" cy="147220"/>
              <a:chOff x="250838" y="8399851"/>
              <a:chExt cx="209552" cy="302086"/>
            </a:xfrm>
          </p:grpSpPr>
          <p:sp>
            <p:nvSpPr>
              <p:cNvPr id="276" name="Isosceles Triangle 275">
                <a:extLst>
                  <a:ext uri="{FF2B5EF4-FFF2-40B4-BE49-F238E27FC236}">
                    <a16:creationId xmlns:a16="http://schemas.microsoft.com/office/drawing/2014/main" id="{C022545B-4047-4870-BA1E-7A24841026AC}"/>
                  </a:ext>
                </a:extLst>
              </p:cNvPr>
              <p:cNvSpPr/>
              <p:nvPr/>
            </p:nvSpPr>
            <p:spPr>
              <a:xfrm>
                <a:off x="250838" y="839985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B2B6E929-6EA4-46B5-90BD-5FCF6F5C4A6E}"/>
                  </a:ext>
                </a:extLst>
              </p:cNvPr>
              <p:cNvSpPr/>
              <p:nvPr/>
            </p:nvSpPr>
            <p:spPr>
              <a:xfrm rot="10800000">
                <a:off x="250840" y="858593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418982" y="10464179"/>
            <a:ext cx="119259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041403-61BD-4321-80E4-ADC06964D382}"/>
              </a:ext>
            </a:extLst>
          </p:cNvPr>
          <p:cNvGrpSpPr/>
          <p:nvPr/>
        </p:nvGrpSpPr>
        <p:grpSpPr>
          <a:xfrm>
            <a:off x="1130634" y="10714045"/>
            <a:ext cx="4801368" cy="233563"/>
            <a:chOff x="1130634" y="10714045"/>
            <a:chExt cx="4087470" cy="23356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13C527-1893-4EEB-8A6A-6A00EC16C96C}"/>
                </a:ext>
              </a:extLst>
            </p:cNvPr>
            <p:cNvGrpSpPr/>
            <p:nvPr/>
          </p:nvGrpSpPr>
          <p:grpSpPr>
            <a:xfrm>
              <a:off x="1130634" y="10714045"/>
              <a:ext cx="185844" cy="115938"/>
              <a:chOff x="1382659" y="11104513"/>
              <a:chExt cx="185844" cy="115938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A3E4DD-3DD1-401E-BD6C-9E42CE228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BA6C5FB-453A-4E09-9B7F-4643187D3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12E4C2B-E45B-4866-9142-F836A1D8F0FE}"/>
                </a:ext>
              </a:extLst>
            </p:cNvPr>
            <p:cNvSpPr/>
            <p:nvPr/>
          </p:nvSpPr>
          <p:spPr>
            <a:xfrm>
              <a:off x="1382707" y="10715732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Sauce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C6C99F2-7143-4DAA-9F03-8F8E46474D4F}"/>
                </a:ext>
              </a:extLst>
            </p:cNvPr>
            <p:cNvSpPr/>
            <p:nvPr/>
          </p:nvSpPr>
          <p:spPr>
            <a:xfrm>
              <a:off x="30448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03B90A5-DF4F-4E77-B331-A03CAA4C6B13}"/>
                </a:ext>
              </a:extLst>
            </p:cNvPr>
            <p:cNvSpPr/>
            <p:nvPr/>
          </p:nvSpPr>
          <p:spPr>
            <a:xfrm>
              <a:off x="35219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A9BB43B-4AA2-483F-A0D0-A3617439BA41}"/>
                </a:ext>
              </a:extLst>
            </p:cNvPr>
            <p:cNvSpPr/>
            <p:nvPr/>
          </p:nvSpPr>
          <p:spPr>
            <a:xfrm>
              <a:off x="39990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9DBBA83-D0A2-4B4A-A3C9-2EC7E2AF61D7}"/>
                </a:ext>
              </a:extLst>
            </p:cNvPr>
            <p:cNvSpPr/>
            <p:nvPr/>
          </p:nvSpPr>
          <p:spPr>
            <a:xfrm>
              <a:off x="4476121" y="10764778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4E0C2AB1-83F2-4967-A3F8-6D95A98EB5B7}"/>
                </a:ext>
              </a:extLst>
            </p:cNvPr>
            <p:cNvSpPr/>
            <p:nvPr/>
          </p:nvSpPr>
          <p:spPr>
            <a:xfrm>
              <a:off x="1439959" y="10763592"/>
              <a:ext cx="29396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26g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C0E50F04-2278-446E-AB9F-17294334A6C0}"/>
                </a:ext>
              </a:extLst>
            </p:cNvPr>
            <p:cNvGrpSpPr/>
            <p:nvPr/>
          </p:nvGrpSpPr>
          <p:grpSpPr>
            <a:xfrm>
              <a:off x="1779406" y="10758058"/>
              <a:ext cx="102124" cy="147228"/>
              <a:chOff x="260642" y="8387900"/>
              <a:chExt cx="209552" cy="302102"/>
            </a:xfrm>
          </p:grpSpPr>
          <p:sp>
            <p:nvSpPr>
              <p:cNvPr id="282" name="Isosceles Triangle 281">
                <a:extLst>
                  <a:ext uri="{FF2B5EF4-FFF2-40B4-BE49-F238E27FC236}">
                    <a16:creationId xmlns:a16="http://schemas.microsoft.com/office/drawing/2014/main" id="{B682F0DF-E2CE-4468-AFE3-077071103BE0}"/>
                  </a:ext>
                </a:extLst>
              </p:cNvPr>
              <p:cNvSpPr/>
              <p:nvPr/>
            </p:nvSpPr>
            <p:spPr>
              <a:xfrm>
                <a:off x="260644" y="8387900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Isosceles Triangle 282">
                <a:extLst>
                  <a:ext uri="{FF2B5EF4-FFF2-40B4-BE49-F238E27FC236}">
                    <a16:creationId xmlns:a16="http://schemas.microsoft.com/office/drawing/2014/main" id="{AFEB6778-24E4-47CE-9161-EA617C967E42}"/>
                  </a:ext>
                </a:extLst>
              </p:cNvPr>
              <p:cNvSpPr/>
              <p:nvPr/>
            </p:nvSpPr>
            <p:spPr>
              <a:xfrm rot="10800000">
                <a:off x="260642" y="8574004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D4640A-506C-4E0E-B943-EADEAF806194}"/>
              </a:ext>
            </a:extLst>
          </p:cNvPr>
          <p:cNvGrpSpPr/>
          <p:nvPr/>
        </p:nvGrpSpPr>
        <p:grpSpPr>
          <a:xfrm>
            <a:off x="1127067" y="11010419"/>
            <a:ext cx="4804934" cy="231876"/>
            <a:chOff x="1127067" y="11010419"/>
            <a:chExt cx="4091035" cy="23187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508D1BC-B130-4D9D-84DD-881BC33D58B8}"/>
                </a:ext>
              </a:extLst>
            </p:cNvPr>
            <p:cNvGrpSpPr/>
            <p:nvPr/>
          </p:nvGrpSpPr>
          <p:grpSpPr>
            <a:xfrm>
              <a:off x="1127067" y="11015337"/>
              <a:ext cx="185844" cy="115938"/>
              <a:chOff x="1382659" y="11104513"/>
              <a:chExt cx="185844" cy="115938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945EB200-E783-4E98-8376-035F380D4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9F52243-F8A2-4597-975B-7C80302AF0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030DBC4-CB3A-458C-87BA-E06BF1FDB4EB}"/>
                </a:ext>
              </a:extLst>
            </p:cNvPr>
            <p:cNvSpPr/>
            <p:nvPr/>
          </p:nvSpPr>
          <p:spPr>
            <a:xfrm>
              <a:off x="1382705" y="1101041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Chicken Breast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CEA9F58-94FC-43A7-AA0B-456687805642}"/>
                </a:ext>
              </a:extLst>
            </p:cNvPr>
            <p:cNvSpPr/>
            <p:nvPr/>
          </p:nvSpPr>
          <p:spPr>
            <a:xfrm>
              <a:off x="30448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748E2F6-3A83-4C68-8922-A20BC89A3941}"/>
                </a:ext>
              </a:extLst>
            </p:cNvPr>
            <p:cNvSpPr/>
            <p:nvPr/>
          </p:nvSpPr>
          <p:spPr>
            <a:xfrm>
              <a:off x="35219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A830029-62BE-45DD-A55A-9218CF3516AF}"/>
                </a:ext>
              </a:extLst>
            </p:cNvPr>
            <p:cNvSpPr/>
            <p:nvPr/>
          </p:nvSpPr>
          <p:spPr>
            <a:xfrm>
              <a:off x="39990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DDA573A-2CE8-43E3-A2AC-167803E26784}"/>
                </a:ext>
              </a:extLst>
            </p:cNvPr>
            <p:cNvSpPr/>
            <p:nvPr/>
          </p:nvSpPr>
          <p:spPr>
            <a:xfrm>
              <a:off x="4476119" y="1105946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F4E14F33-322D-40E2-A9F6-C73BA7666580}"/>
                </a:ext>
              </a:extLst>
            </p:cNvPr>
            <p:cNvSpPr/>
            <p:nvPr/>
          </p:nvSpPr>
          <p:spPr>
            <a:xfrm>
              <a:off x="1439957" y="1105827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86g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2270C72F-CEED-426D-9020-01E3E8733DB3}"/>
                </a:ext>
              </a:extLst>
            </p:cNvPr>
            <p:cNvGrpSpPr/>
            <p:nvPr/>
          </p:nvGrpSpPr>
          <p:grpSpPr>
            <a:xfrm>
              <a:off x="1775124" y="11053434"/>
              <a:ext cx="102123" cy="147230"/>
              <a:chOff x="264273" y="8387196"/>
              <a:chExt cx="209550" cy="302107"/>
            </a:xfrm>
          </p:grpSpPr>
          <p:sp>
            <p:nvSpPr>
              <p:cNvPr id="285" name="Isosceles Triangle 284">
                <a:extLst>
                  <a:ext uri="{FF2B5EF4-FFF2-40B4-BE49-F238E27FC236}">
                    <a16:creationId xmlns:a16="http://schemas.microsoft.com/office/drawing/2014/main" id="{FF0B95C9-80F2-4CF2-9800-EDAB38AE3272}"/>
                  </a:ext>
                </a:extLst>
              </p:cNvPr>
              <p:cNvSpPr/>
              <p:nvPr/>
            </p:nvSpPr>
            <p:spPr>
              <a:xfrm>
                <a:off x="264273" y="8387196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Isosceles Triangle 285">
                <a:extLst>
                  <a:ext uri="{FF2B5EF4-FFF2-40B4-BE49-F238E27FC236}">
                    <a16:creationId xmlns:a16="http://schemas.microsoft.com/office/drawing/2014/main" id="{745239B2-79BF-417E-94E5-F3E4718ACF0A}"/>
                  </a:ext>
                </a:extLst>
              </p:cNvPr>
              <p:cNvSpPr/>
              <p:nvPr/>
            </p:nvSpPr>
            <p:spPr>
              <a:xfrm rot="10800000">
                <a:off x="264273" y="8573307"/>
                <a:ext cx="209550" cy="115996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C58B85-B137-47E6-B33B-6765325CBC7E}"/>
              </a:ext>
            </a:extLst>
          </p:cNvPr>
          <p:cNvGrpSpPr/>
          <p:nvPr/>
        </p:nvGrpSpPr>
        <p:grpSpPr>
          <a:xfrm>
            <a:off x="1127067" y="11295605"/>
            <a:ext cx="4804933" cy="246410"/>
            <a:chOff x="1127067" y="11295605"/>
            <a:chExt cx="4091035" cy="24641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32CDC00-1C2F-49DB-A8F9-690C17909A34}"/>
                </a:ext>
              </a:extLst>
            </p:cNvPr>
            <p:cNvGrpSpPr/>
            <p:nvPr/>
          </p:nvGrpSpPr>
          <p:grpSpPr>
            <a:xfrm>
              <a:off x="1127067" y="11295605"/>
              <a:ext cx="185844" cy="115938"/>
              <a:chOff x="1382659" y="11104513"/>
              <a:chExt cx="185844" cy="11593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B8D92EE-E20E-40E8-BD7A-93224633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675B3C-955D-4ED3-B54D-1AF998BC1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7BED3CA-5A7F-4441-BD4F-52D28763FB7D}"/>
                </a:ext>
              </a:extLst>
            </p:cNvPr>
            <p:cNvSpPr/>
            <p:nvPr/>
          </p:nvSpPr>
          <p:spPr>
            <a:xfrm>
              <a:off x="1382705" y="1131013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Salt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27DB869-B856-4B59-833B-54E705CF1CD9}"/>
                </a:ext>
              </a:extLst>
            </p:cNvPr>
            <p:cNvSpPr/>
            <p:nvPr/>
          </p:nvSpPr>
          <p:spPr>
            <a:xfrm>
              <a:off x="30448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AF9B67D-B597-41A2-8AE9-0AEB731C6181}"/>
                </a:ext>
              </a:extLst>
            </p:cNvPr>
            <p:cNvSpPr/>
            <p:nvPr/>
          </p:nvSpPr>
          <p:spPr>
            <a:xfrm>
              <a:off x="35219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FB5860-AF4C-4E2E-A44B-E0AB89ED69E0}"/>
                </a:ext>
              </a:extLst>
            </p:cNvPr>
            <p:cNvSpPr/>
            <p:nvPr/>
          </p:nvSpPr>
          <p:spPr>
            <a:xfrm>
              <a:off x="39990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CFFAF63-B822-47C9-9BDD-20B79D25A849}"/>
                </a:ext>
              </a:extLst>
            </p:cNvPr>
            <p:cNvSpPr/>
            <p:nvPr/>
          </p:nvSpPr>
          <p:spPr>
            <a:xfrm>
              <a:off x="4476119" y="1135918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BF724D59-C9FF-4451-8765-C4A8A58B2528}"/>
                </a:ext>
              </a:extLst>
            </p:cNvPr>
            <p:cNvSpPr/>
            <p:nvPr/>
          </p:nvSpPr>
          <p:spPr>
            <a:xfrm>
              <a:off x="1439957" y="1135799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x3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410DD2D5-459E-46D8-8FAA-AB012049E4B0}"/>
                </a:ext>
              </a:extLst>
            </p:cNvPr>
            <p:cNvGrpSpPr/>
            <p:nvPr/>
          </p:nvGrpSpPr>
          <p:grpSpPr>
            <a:xfrm>
              <a:off x="1771152" y="11352058"/>
              <a:ext cx="102123" cy="147225"/>
              <a:chOff x="256123" y="8391487"/>
              <a:chExt cx="209550" cy="302096"/>
            </a:xfrm>
          </p:grpSpPr>
          <p:sp>
            <p:nvSpPr>
              <p:cNvPr id="288" name="Isosceles Triangle 287">
                <a:extLst>
                  <a:ext uri="{FF2B5EF4-FFF2-40B4-BE49-F238E27FC236}">
                    <a16:creationId xmlns:a16="http://schemas.microsoft.com/office/drawing/2014/main" id="{FBDDB86E-25B9-475B-8151-2E7DCF21107F}"/>
                  </a:ext>
                </a:extLst>
              </p:cNvPr>
              <p:cNvSpPr/>
              <p:nvPr/>
            </p:nvSpPr>
            <p:spPr>
              <a:xfrm>
                <a:off x="256123" y="8391487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Isosceles Triangle 288">
                <a:extLst>
                  <a:ext uri="{FF2B5EF4-FFF2-40B4-BE49-F238E27FC236}">
                    <a16:creationId xmlns:a16="http://schemas.microsoft.com/office/drawing/2014/main" id="{5AFC496D-552A-4322-9A8E-E1B1E4B6891A}"/>
                  </a:ext>
                </a:extLst>
              </p:cNvPr>
              <p:cNvSpPr/>
              <p:nvPr/>
            </p:nvSpPr>
            <p:spPr>
              <a:xfrm rot="10800000">
                <a:off x="256123" y="8577585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418982" y="11634221"/>
            <a:ext cx="119259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418982" y="11927086"/>
            <a:ext cx="119259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C8B50-AE91-45EC-B91D-E7134ECA853B}"/>
              </a:ext>
            </a:extLst>
          </p:cNvPr>
          <p:cNvCxnSpPr>
            <a:cxnSpLocks/>
          </p:cNvCxnSpPr>
          <p:nvPr/>
        </p:nvCxnSpPr>
        <p:spPr>
          <a:xfrm>
            <a:off x="4243873" y="4723880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87E3C67-A26E-480F-BF05-ABBB9E05E7EC}"/>
              </a:ext>
            </a:extLst>
          </p:cNvPr>
          <p:cNvCxnSpPr>
            <a:cxnSpLocks/>
          </p:cNvCxnSpPr>
          <p:nvPr/>
        </p:nvCxnSpPr>
        <p:spPr>
          <a:xfrm>
            <a:off x="5174268" y="4716345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4EB0DC48-429A-453D-8321-018AFD329B88}"/>
              </a:ext>
            </a:extLst>
          </p:cNvPr>
          <p:cNvSpPr txBox="1"/>
          <p:nvPr/>
        </p:nvSpPr>
        <p:spPr>
          <a:xfrm>
            <a:off x="870953" y="6182110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53535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353535"/>
              </a:solidFill>
              <a:latin typeface="Reliable DEMO" panose="02000506000000020004" pitchFamily="2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60263ED-DEE9-438F-8D69-C0F63DEF3ACD}"/>
              </a:ext>
            </a:extLst>
          </p:cNvPr>
          <p:cNvSpPr txBox="1"/>
          <p:nvPr/>
        </p:nvSpPr>
        <p:spPr>
          <a:xfrm>
            <a:off x="888863" y="7856581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8F838C3-C78B-4794-9A79-53ED105DB18B}"/>
              </a:ext>
            </a:extLst>
          </p:cNvPr>
          <p:cNvSpPr txBox="1"/>
          <p:nvPr/>
        </p:nvSpPr>
        <p:spPr>
          <a:xfrm>
            <a:off x="907626" y="1007947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53535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A00C-6AC8-442C-A60C-4B62F2BFE338}"/>
              </a:ext>
            </a:extLst>
          </p:cNvPr>
          <p:cNvSpPr/>
          <p:nvPr/>
        </p:nvSpPr>
        <p:spPr>
          <a:xfrm>
            <a:off x="2700428" y="13306495"/>
            <a:ext cx="3235287" cy="169327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4E49C7-832C-4947-97D4-42EC77DC72AB}"/>
              </a:ext>
            </a:extLst>
          </p:cNvPr>
          <p:cNvSpPr/>
          <p:nvPr/>
        </p:nvSpPr>
        <p:spPr>
          <a:xfrm>
            <a:off x="998955" y="13306494"/>
            <a:ext cx="1254709" cy="1683853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3AB9C-8C46-4CC6-8ACB-843B52D78648}"/>
              </a:ext>
            </a:extLst>
          </p:cNvPr>
          <p:cNvSpPr txBox="1"/>
          <p:nvPr/>
        </p:nvSpPr>
        <p:spPr>
          <a:xfrm>
            <a:off x="1061700" y="13576418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Total Weight Loss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18.6 </a:t>
            </a:r>
            <a:r>
              <a:rPr lang="en-US" sz="1000" b="1" dirty="0" err="1">
                <a:solidFill>
                  <a:srgbClr val="FFFFFF"/>
                </a:solidFill>
              </a:rPr>
              <a:t>lbs</a:t>
            </a: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428CB4F-3754-45A1-8DAD-6FE117189358}"/>
              </a:ext>
            </a:extLst>
          </p:cNvPr>
          <p:cNvSpPr txBox="1"/>
          <p:nvPr/>
        </p:nvSpPr>
        <p:spPr>
          <a:xfrm>
            <a:off x="1048259" y="13984264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Current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259.4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42AA9E6-0807-4FC5-934A-8055269705C1}"/>
              </a:ext>
            </a:extLst>
          </p:cNvPr>
          <p:cNvSpPr txBox="1"/>
          <p:nvPr/>
        </p:nvSpPr>
        <p:spPr>
          <a:xfrm>
            <a:off x="1058126" y="14394979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Goal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225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75974EA-6160-4D19-814F-DB6C61019FB8}"/>
              </a:ext>
            </a:extLst>
          </p:cNvPr>
          <p:cNvSpPr txBox="1"/>
          <p:nvPr/>
        </p:nvSpPr>
        <p:spPr>
          <a:xfrm>
            <a:off x="912274" y="12858186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PROGRESS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708BD6-F256-4FE1-ADB9-ACFA85AD8C57}"/>
              </a:ext>
            </a:extLst>
          </p:cNvPr>
          <p:cNvCxnSpPr>
            <a:cxnSpLocks/>
          </p:cNvCxnSpPr>
          <p:nvPr/>
        </p:nvCxnSpPr>
        <p:spPr>
          <a:xfrm>
            <a:off x="1177605" y="13945750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0623ED1-3C2E-469A-86BB-9A6AFDF99102}"/>
              </a:ext>
            </a:extLst>
          </p:cNvPr>
          <p:cNvCxnSpPr>
            <a:cxnSpLocks/>
          </p:cNvCxnSpPr>
          <p:nvPr/>
        </p:nvCxnSpPr>
        <p:spPr>
          <a:xfrm>
            <a:off x="1170049" y="14353596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61F10-9FA3-44B4-8C46-7FE043448DF4}"/>
              </a:ext>
            </a:extLst>
          </p:cNvPr>
          <p:cNvGrpSpPr/>
          <p:nvPr/>
        </p:nvGrpSpPr>
        <p:grpSpPr>
          <a:xfrm>
            <a:off x="2710145" y="12917646"/>
            <a:ext cx="1724736" cy="233702"/>
            <a:chOff x="4199082" y="12908256"/>
            <a:chExt cx="1724736" cy="233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67D37C-45F3-4444-9B9B-A7891ED6E90C}"/>
                </a:ext>
              </a:extLst>
            </p:cNvPr>
            <p:cNvSpPr/>
            <p:nvPr/>
          </p:nvSpPr>
          <p:spPr>
            <a:xfrm>
              <a:off x="5389361" y="12908298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Year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1DDA751A-7C94-4D47-AA71-1C6E44C91364}"/>
                </a:ext>
              </a:extLst>
            </p:cNvPr>
            <p:cNvSpPr/>
            <p:nvPr/>
          </p:nvSpPr>
          <p:spPr>
            <a:xfrm>
              <a:off x="4794221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Month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EB58F6-3F96-4943-9B9E-BA5556958322}"/>
                </a:ext>
              </a:extLst>
            </p:cNvPr>
            <p:cNvSpPr/>
            <p:nvPr/>
          </p:nvSpPr>
          <p:spPr>
            <a:xfrm>
              <a:off x="4199082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353535"/>
                  </a:solidFill>
                </a:rPr>
                <a:t>Week</a:t>
              </a:r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8893823-1C41-49A7-AA74-C40B3BC31568}"/>
              </a:ext>
            </a:extLst>
          </p:cNvPr>
          <p:cNvSpPr/>
          <p:nvPr/>
        </p:nvSpPr>
        <p:spPr>
          <a:xfrm>
            <a:off x="5096427" y="12920890"/>
            <a:ext cx="839288" cy="23366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Add Weigh-In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34D207A-05EA-4CF1-82DA-096DC70DC499}"/>
              </a:ext>
            </a:extLst>
          </p:cNvPr>
          <p:cNvGrpSpPr/>
          <p:nvPr/>
        </p:nvGrpSpPr>
        <p:grpSpPr>
          <a:xfrm>
            <a:off x="2763173" y="13411137"/>
            <a:ext cx="3068310" cy="1571835"/>
            <a:chOff x="2765365" y="13417819"/>
            <a:chExt cx="3068310" cy="1571835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2D81BFF-C247-4DED-92AC-7A0A7A192661}"/>
                </a:ext>
              </a:extLst>
            </p:cNvPr>
            <p:cNvGrpSpPr/>
            <p:nvPr/>
          </p:nvGrpSpPr>
          <p:grpSpPr>
            <a:xfrm>
              <a:off x="2998799" y="13505998"/>
              <a:ext cx="2834876" cy="1347913"/>
              <a:chOff x="3012408" y="13517436"/>
              <a:chExt cx="2834876" cy="13479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A0F84F1-A8B7-473B-B4B0-6FF8E2CF8B29}"/>
                  </a:ext>
                </a:extLst>
              </p:cNvPr>
              <p:cNvCxnSpPr/>
              <p:nvPr/>
            </p:nvCxnSpPr>
            <p:spPr>
              <a:xfrm>
                <a:off x="3095362" y="14807971"/>
                <a:ext cx="2751922" cy="0"/>
              </a:xfrm>
              <a:prstGeom prst="straightConnector1">
                <a:avLst/>
              </a:prstGeom>
              <a:ln w="19050" cap="rnd">
                <a:solidFill>
                  <a:srgbClr val="E7E7E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1D54E8-E614-42A0-87F8-53A3BD979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734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9BB2F5-99FE-41EA-A5FB-79809772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009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9A3A774-64B5-4F01-97F5-B82B5245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5763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FF0B6E2-CB89-497A-9A37-F3B02379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38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A025232-9068-4384-95AB-A3ECBF1D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92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FF6CEF-DB4F-4A24-A3EB-431FD7874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319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F7EF93A-CEDA-4FCF-B3B8-18DE83CA7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99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AF82537-69D8-46AA-98C8-0B0BDA83D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271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7E822E9-60F3-4401-81C7-01CCBADDA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592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9A4582D-E066-4FAB-8C9B-24E7D5D7B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7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285AA37-1C7A-4D06-9CE8-16EDF8580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51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053688A-B8CA-42E2-AC9B-DC397C962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78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709290C-A22C-4E97-B7F7-6F87C518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2664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4740D559-FCC4-4662-9BE2-2A1CABF74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0939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ABA3502-5C80-4D7C-A684-C7A3190FF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874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463C6D4-B57D-42B0-B49F-0F720E5FD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5174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E82057F-D5B3-4D3F-8CCB-F473A11B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6825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B54A91B-4AFF-41D8-BABB-C064031A8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8539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ACF5353-118E-4075-B18D-31AC5861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0127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5C7AF72-074A-4E88-8219-42753CBC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1778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9DCC7728-75C8-467D-89AA-94677808C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3492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B9D26D9-43E6-431A-9BE1-F28929B28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5175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E08C3FE-29F7-4AA3-843B-5B92EAA73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6826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251C67CD-82E6-4414-B115-AE4F4651AB25}"/>
                  </a:ext>
                </a:extLst>
              </p:cNvPr>
              <p:cNvCxnSpPr/>
              <p:nvPr/>
            </p:nvCxnSpPr>
            <p:spPr>
              <a:xfrm>
                <a:off x="3018359" y="1351743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B9544-4B4C-4D06-A837-900CAD624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860" y="1368253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C205BA5-F29E-4F24-8DF6-85665F2EE6D3}"/>
                  </a:ext>
                </a:extLst>
              </p:cNvPr>
              <p:cNvCxnSpPr/>
              <p:nvPr/>
            </p:nvCxnSpPr>
            <p:spPr>
              <a:xfrm>
                <a:off x="3012410" y="1385398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56384D9-5C5C-4A8E-AE1E-8FAE8B1F5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1" y="1401908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7ACD22B-E782-4EBC-A604-887B10ABD444}"/>
                  </a:ext>
                </a:extLst>
              </p:cNvPr>
              <p:cNvCxnSpPr/>
              <p:nvPr/>
            </p:nvCxnSpPr>
            <p:spPr>
              <a:xfrm>
                <a:off x="3012409" y="14180713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F1B5AE70-666F-4E9C-A249-209D5925C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0" y="14345813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7DCC1F7-A376-47DD-ACC4-E39C07B95E38}"/>
                  </a:ext>
                </a:extLst>
              </p:cNvPr>
              <p:cNvCxnSpPr/>
              <p:nvPr/>
            </p:nvCxnSpPr>
            <p:spPr>
              <a:xfrm>
                <a:off x="3012408" y="14517561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61CDE41-C44D-4D78-B39A-A2955D7C0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09" y="14682661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639F630-CC48-421F-BEDA-670B29B62A13}"/>
                  </a:ext>
                </a:extLst>
              </p:cNvPr>
              <p:cNvCxnSpPr/>
              <p:nvPr/>
            </p:nvCxnSpPr>
            <p:spPr>
              <a:xfrm>
                <a:off x="3774435" y="14817724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72B673A-144E-4F4D-B3B6-A384E8304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16" y="14817725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9F0F6D1-14C5-42BE-A8BE-545664AEF6D2}"/>
                  </a:ext>
                </a:extLst>
              </p:cNvPr>
              <p:cNvCxnSpPr/>
              <p:nvPr/>
            </p:nvCxnSpPr>
            <p:spPr>
              <a:xfrm>
                <a:off x="3439040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5C1AEB4-6887-47D2-A263-B94AC4D37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831" y="14814548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41D2AC6-8269-4D35-84A0-E9FFAA2C22EF}"/>
                  </a:ext>
                </a:extLst>
              </p:cNvPr>
              <p:cNvCxnSpPr/>
              <p:nvPr/>
            </p:nvCxnSpPr>
            <p:spPr>
              <a:xfrm>
                <a:off x="4464313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2B02A958-615F-4B8F-B213-2C7F5B1A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4766" y="14816137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23573BB-06B7-42D2-823F-603590E88C46}"/>
                  </a:ext>
                </a:extLst>
              </p:cNvPr>
              <p:cNvCxnSpPr/>
              <p:nvPr/>
            </p:nvCxnSpPr>
            <p:spPr>
              <a:xfrm>
                <a:off x="4114626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F3FF7A6-CB3E-4EE6-9540-AA39BFBA4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709" y="14812960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602E18E-FBC1-44DF-8AFC-15BB40A3E36A}"/>
                  </a:ext>
                </a:extLst>
              </p:cNvPr>
              <p:cNvCxnSpPr/>
              <p:nvPr/>
            </p:nvCxnSpPr>
            <p:spPr>
              <a:xfrm>
                <a:off x="5162351" y="14816135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DFD000E-F1DC-4B86-8409-0A720CA95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628" y="14816136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0DB8C17-A1E4-4B59-88E9-541DBACD8D38}"/>
                  </a:ext>
                </a:extLst>
              </p:cNvPr>
              <p:cNvCxnSpPr/>
              <p:nvPr/>
            </p:nvCxnSpPr>
            <p:spPr>
              <a:xfrm>
                <a:off x="4811815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2C0272EE-2078-4F0A-83EA-4B74F81E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2159" y="14812959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1650D2-E0D6-473B-8040-A530CB7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63" y="14817721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30E2D0D-EE24-488F-A1AE-D28049E823A6}"/>
                  </a:ext>
                </a:extLst>
              </p:cNvPr>
              <p:cNvCxnSpPr/>
              <p:nvPr/>
            </p:nvCxnSpPr>
            <p:spPr>
              <a:xfrm>
                <a:off x="5511247" y="14816132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5762951-883B-45A6-A4A0-C2413C7A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0742" y="14814544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CFEA949-E93E-441F-8381-B09635B2768F}"/>
                </a:ext>
              </a:extLst>
            </p:cNvPr>
            <p:cNvSpPr txBox="1"/>
            <p:nvPr/>
          </p:nvSpPr>
          <p:spPr>
            <a:xfrm>
              <a:off x="2771189" y="1341781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280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4604373-6AAE-4112-9FF1-3CD8E29B0062}"/>
                </a:ext>
              </a:extLst>
            </p:cNvPr>
            <p:cNvSpPr txBox="1"/>
            <p:nvPr/>
          </p:nvSpPr>
          <p:spPr>
            <a:xfrm>
              <a:off x="2765365" y="13754368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270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DCB5D956-DC7A-49F5-9275-8F09C39A55DE}"/>
                </a:ext>
              </a:extLst>
            </p:cNvPr>
            <p:cNvSpPr txBox="1"/>
            <p:nvPr/>
          </p:nvSpPr>
          <p:spPr>
            <a:xfrm>
              <a:off x="2765911" y="1408175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260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989BCB3-E64B-4115-BB5D-59C2179C9406}"/>
                </a:ext>
              </a:extLst>
            </p:cNvPr>
            <p:cNvSpPr txBox="1"/>
            <p:nvPr/>
          </p:nvSpPr>
          <p:spPr>
            <a:xfrm>
              <a:off x="2774721" y="14415974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250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B91486A-1EA3-4FFE-9B2F-49F0EBF8416D}"/>
                </a:ext>
              </a:extLst>
            </p:cNvPr>
            <p:cNvSpPr txBox="1"/>
            <p:nvPr/>
          </p:nvSpPr>
          <p:spPr>
            <a:xfrm>
              <a:off x="3283966" y="14817104"/>
              <a:ext cx="32322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Oct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FECE8B5-C8A9-4BEE-AFE3-65DD2AA032FB}"/>
                </a:ext>
              </a:extLst>
            </p:cNvPr>
            <p:cNvSpPr txBox="1"/>
            <p:nvPr/>
          </p:nvSpPr>
          <p:spPr>
            <a:xfrm>
              <a:off x="3963445" y="14817103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Nov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F98B375-EE26-4C1B-8F71-C3EA3FF97E68}"/>
                </a:ext>
              </a:extLst>
            </p:cNvPr>
            <p:cNvSpPr txBox="1"/>
            <p:nvPr/>
          </p:nvSpPr>
          <p:spPr>
            <a:xfrm>
              <a:off x="4658971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Dec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78D6589-1F8F-47EB-A48F-E9F11ABBB469}"/>
                </a:ext>
              </a:extLst>
            </p:cNvPr>
            <p:cNvSpPr txBox="1"/>
            <p:nvPr/>
          </p:nvSpPr>
          <p:spPr>
            <a:xfrm>
              <a:off x="5365175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Jan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811C765-F20E-4E05-9BBC-F518D1459FF9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91" y="13502457"/>
              <a:ext cx="0" cy="1292359"/>
            </a:xfrm>
            <a:prstGeom prst="line">
              <a:avLst/>
            </a:prstGeom>
            <a:ln w="0">
              <a:solidFill>
                <a:srgbClr val="EA21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0BF3914-014E-4F78-8E98-3CB8E6979C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53" y="13671098"/>
              <a:ext cx="174210" cy="292552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CEF349D-55CA-474E-9B4F-AE2687BF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686" y="13966835"/>
              <a:ext cx="168745" cy="12421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E7A7DFC-A403-4E53-B2CC-970A573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3427956" y="14091176"/>
              <a:ext cx="161411" cy="44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53E2B-6FF4-4754-8E6B-50AA999457F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009" y="14139318"/>
              <a:ext cx="171278" cy="99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561B25-1234-4748-AE96-72408698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194" y="14193479"/>
              <a:ext cx="167191" cy="43513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572E5A8-3055-43BE-9685-0AF7394516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2154" y="14192011"/>
              <a:ext cx="166919" cy="12020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5D81704-B5D1-4894-87F3-714DB5D44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943" y="14304706"/>
              <a:ext cx="177582" cy="7274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D56BC8F-BC4A-4576-89A4-7712E1F8C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672" y="14245975"/>
              <a:ext cx="172910" cy="5860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BFB3A1D-7B3F-49C3-BF93-42BD8501D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582" y="14217504"/>
              <a:ext cx="175017" cy="282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9266872D-F095-4463-8D90-5D390A93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34" y="14216036"/>
              <a:ext cx="170422" cy="6794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0773F2D-3BE3-4066-B3EA-D785F551A39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06" y="14282392"/>
              <a:ext cx="177751" cy="11518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9E8E673-4E7F-43EE-AA12-EE2E92A39A7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39" y="14399296"/>
              <a:ext cx="166281" cy="2424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69B1472-FEC9-4E43-9982-524827F3C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6815" y="14337848"/>
              <a:ext cx="179067" cy="838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A1CDC7B-B9A5-4017-852C-113F3FD4D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055" y="14212539"/>
              <a:ext cx="169643" cy="1221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27BA4A0-E6C7-4872-B5BE-0BBDA567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698" y="14200900"/>
              <a:ext cx="176432" cy="133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724954" y="104722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724954" y="1077071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724954" y="1105693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724954" y="1135983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727718" y="116483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720899" y="119360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17406</TotalTime>
  <Words>1089</Words>
  <Application>Microsoft Office PowerPoint</Application>
  <PresentationFormat>Custom</PresentationFormat>
  <Paragraphs>822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Karla</vt:lpstr>
      <vt:lpstr>Reliable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Hulme</dc:creator>
  <cp:lastModifiedBy>Samuel Hulme</cp:lastModifiedBy>
  <cp:revision>82</cp:revision>
  <dcterms:created xsi:type="dcterms:W3CDTF">2020-03-23T18:44:46Z</dcterms:created>
  <dcterms:modified xsi:type="dcterms:W3CDTF">2020-04-05T19:16:50Z</dcterms:modified>
</cp:coreProperties>
</file>